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sldIdLst>
    <p:sldId id="256" r:id="rId5"/>
    <p:sldId id="260" r:id="rId6"/>
    <p:sldId id="261" r:id="rId7"/>
    <p:sldId id="262" r:id="rId8"/>
    <p:sldId id="283" r:id="rId9"/>
    <p:sldId id="264" r:id="rId10"/>
    <p:sldId id="284" r:id="rId11"/>
    <p:sldId id="265" r:id="rId12"/>
    <p:sldId id="285" r:id="rId13"/>
    <p:sldId id="270" r:id="rId14"/>
    <p:sldId id="286" r:id="rId15"/>
    <p:sldId id="266" r:id="rId16"/>
    <p:sldId id="267" r:id="rId17"/>
    <p:sldId id="282" r:id="rId18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858" y="10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62D076-E7BA-49D5-A238-65630093975D}" type="datetimeFigureOut">
              <a:rPr lang="fr-FR" smtClean="0"/>
              <a:t>21/07/2016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17BDC0-BD42-41A1-9D2A-F1705693A5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1044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886" y="1430069"/>
            <a:ext cx="1820228" cy="1820228"/>
          </a:xfrm>
          <a:prstGeom prst="rect">
            <a:avLst/>
          </a:prstGeom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38450" y="3322305"/>
            <a:ext cx="3467100" cy="1186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/>
          <p:cNvSpPr txBox="1"/>
          <p:nvPr/>
        </p:nvSpPr>
        <p:spPr>
          <a:xfrm>
            <a:off x="3707982" y="5483505"/>
            <a:ext cx="17280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2000" spc="600" dirty="0" smtClean="0">
                <a:latin typeface="Segoe UI Light" pitchFamily="34" charset="0"/>
              </a:rPr>
              <a:t>présente</a:t>
            </a:r>
            <a:endParaRPr lang="fr-FR" sz="2000" spc="600" dirty="0">
              <a:latin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526358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1" presetClass="entr" presetSubtype="0" fill="hold" grpId="0" nodeType="withEffect">
                                  <p:stCondLst>
                                    <p:cond delay="1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501201">
            <a:off x="6548809" y="-554470"/>
            <a:ext cx="3587631" cy="7941458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-36512" y="6247710"/>
            <a:ext cx="9144000" cy="637674"/>
          </a:xfrm>
          <a:prstGeom prst="rect">
            <a:avLst/>
          </a:prstGeom>
          <a:solidFill>
            <a:srgbClr val="373A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Forme libre 10"/>
          <p:cNvSpPr/>
          <p:nvPr/>
        </p:nvSpPr>
        <p:spPr>
          <a:xfrm>
            <a:off x="6581554" y="-616687"/>
            <a:ext cx="4359348" cy="7857460"/>
          </a:xfrm>
          <a:custGeom>
            <a:avLst/>
            <a:gdLst>
              <a:gd name="connsiteX0" fmla="*/ 0 w 2987749"/>
              <a:gd name="connsiteY0" fmla="*/ 138224 h 6836735"/>
              <a:gd name="connsiteX1" fmla="*/ 350874 w 2987749"/>
              <a:gd name="connsiteY1" fmla="*/ 6804837 h 6836735"/>
              <a:gd name="connsiteX2" fmla="*/ 2987749 w 2987749"/>
              <a:gd name="connsiteY2" fmla="*/ 6836735 h 6836735"/>
              <a:gd name="connsiteX3" fmla="*/ 446567 w 2987749"/>
              <a:gd name="connsiteY3" fmla="*/ 0 h 6836735"/>
              <a:gd name="connsiteX4" fmla="*/ 0 w 2987749"/>
              <a:gd name="connsiteY4" fmla="*/ 138224 h 6836735"/>
              <a:gd name="connsiteX0" fmla="*/ 0 w 2987749"/>
              <a:gd name="connsiteY0" fmla="*/ 648587 h 7347098"/>
              <a:gd name="connsiteX1" fmla="*/ 350874 w 2987749"/>
              <a:gd name="connsiteY1" fmla="*/ 7315200 h 7347098"/>
              <a:gd name="connsiteX2" fmla="*/ 2987749 w 2987749"/>
              <a:gd name="connsiteY2" fmla="*/ 7347098 h 7347098"/>
              <a:gd name="connsiteX3" fmla="*/ 2732567 w 2987749"/>
              <a:gd name="connsiteY3" fmla="*/ 0 h 7347098"/>
              <a:gd name="connsiteX4" fmla="*/ 0 w 2987749"/>
              <a:gd name="connsiteY4" fmla="*/ 648587 h 7347098"/>
              <a:gd name="connsiteX0" fmla="*/ 0 w 2732567"/>
              <a:gd name="connsiteY0" fmla="*/ 648587 h 7315200"/>
              <a:gd name="connsiteX1" fmla="*/ 350874 w 2732567"/>
              <a:gd name="connsiteY1" fmla="*/ 7315200 h 7315200"/>
              <a:gd name="connsiteX2" fmla="*/ 1105787 w 2732567"/>
              <a:gd name="connsiteY2" fmla="*/ 7198242 h 7315200"/>
              <a:gd name="connsiteX3" fmla="*/ 2732567 w 2732567"/>
              <a:gd name="connsiteY3" fmla="*/ 0 h 7315200"/>
              <a:gd name="connsiteX4" fmla="*/ 0 w 2732567"/>
              <a:gd name="connsiteY4" fmla="*/ 648587 h 7315200"/>
              <a:gd name="connsiteX0" fmla="*/ 946298 w 2381693"/>
              <a:gd name="connsiteY0" fmla="*/ 116960 h 7315200"/>
              <a:gd name="connsiteX1" fmla="*/ 0 w 2381693"/>
              <a:gd name="connsiteY1" fmla="*/ 7315200 h 7315200"/>
              <a:gd name="connsiteX2" fmla="*/ 754913 w 2381693"/>
              <a:gd name="connsiteY2" fmla="*/ 7198242 h 7315200"/>
              <a:gd name="connsiteX3" fmla="*/ 2381693 w 2381693"/>
              <a:gd name="connsiteY3" fmla="*/ 0 h 7315200"/>
              <a:gd name="connsiteX4" fmla="*/ 946298 w 2381693"/>
              <a:gd name="connsiteY4" fmla="*/ 116960 h 7315200"/>
              <a:gd name="connsiteX0" fmla="*/ 1892595 w 3327990"/>
              <a:gd name="connsiteY0" fmla="*/ 116960 h 7453424"/>
              <a:gd name="connsiteX1" fmla="*/ 0 w 3327990"/>
              <a:gd name="connsiteY1" fmla="*/ 7453424 h 7453424"/>
              <a:gd name="connsiteX2" fmla="*/ 1701210 w 3327990"/>
              <a:gd name="connsiteY2" fmla="*/ 7198242 h 7453424"/>
              <a:gd name="connsiteX3" fmla="*/ 3327990 w 3327990"/>
              <a:gd name="connsiteY3" fmla="*/ 0 h 7453424"/>
              <a:gd name="connsiteX4" fmla="*/ 1892595 w 3327990"/>
              <a:gd name="connsiteY4" fmla="*/ 116960 h 7453424"/>
              <a:gd name="connsiteX0" fmla="*/ 1892595 w 4051004"/>
              <a:gd name="connsiteY0" fmla="*/ 0 h 7336464"/>
              <a:gd name="connsiteX1" fmla="*/ 0 w 4051004"/>
              <a:gd name="connsiteY1" fmla="*/ 7336464 h 7336464"/>
              <a:gd name="connsiteX2" fmla="*/ 1701210 w 4051004"/>
              <a:gd name="connsiteY2" fmla="*/ 7081282 h 7336464"/>
              <a:gd name="connsiteX3" fmla="*/ 4051004 w 4051004"/>
              <a:gd name="connsiteY3" fmla="*/ 1414129 h 7336464"/>
              <a:gd name="connsiteX4" fmla="*/ 1892595 w 4051004"/>
              <a:gd name="connsiteY4" fmla="*/ 0 h 7336464"/>
              <a:gd name="connsiteX0" fmla="*/ 1892595 w 4051004"/>
              <a:gd name="connsiteY0" fmla="*/ 0 h 7687338"/>
              <a:gd name="connsiteX1" fmla="*/ 0 w 4051004"/>
              <a:gd name="connsiteY1" fmla="*/ 7336464 h 7687338"/>
              <a:gd name="connsiteX2" fmla="*/ 2966484 w 4051004"/>
              <a:gd name="connsiteY2" fmla="*/ 7687338 h 7687338"/>
              <a:gd name="connsiteX3" fmla="*/ 4051004 w 4051004"/>
              <a:gd name="connsiteY3" fmla="*/ 1414129 h 7687338"/>
              <a:gd name="connsiteX4" fmla="*/ 1892595 w 4051004"/>
              <a:gd name="connsiteY4" fmla="*/ 0 h 7687338"/>
              <a:gd name="connsiteX0" fmla="*/ 2200939 w 4359348"/>
              <a:gd name="connsiteY0" fmla="*/ 0 h 7857460"/>
              <a:gd name="connsiteX1" fmla="*/ 0 w 4359348"/>
              <a:gd name="connsiteY1" fmla="*/ 7857460 h 7857460"/>
              <a:gd name="connsiteX2" fmla="*/ 3274828 w 4359348"/>
              <a:gd name="connsiteY2" fmla="*/ 7687338 h 7857460"/>
              <a:gd name="connsiteX3" fmla="*/ 4359348 w 4359348"/>
              <a:gd name="connsiteY3" fmla="*/ 1414129 h 7857460"/>
              <a:gd name="connsiteX4" fmla="*/ 2200939 w 4359348"/>
              <a:gd name="connsiteY4" fmla="*/ 0 h 785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9348" h="7857460">
                <a:moveTo>
                  <a:pt x="2200939" y="0"/>
                </a:moveTo>
                <a:lnTo>
                  <a:pt x="0" y="7857460"/>
                </a:lnTo>
                <a:lnTo>
                  <a:pt x="3274828" y="7687338"/>
                </a:lnTo>
                <a:lnTo>
                  <a:pt x="4359348" y="1414129"/>
                </a:lnTo>
                <a:lnTo>
                  <a:pt x="2200939" y="0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13792"/>
            <a:ext cx="8229600" cy="1143000"/>
          </a:xfrm>
        </p:spPr>
        <p:txBody>
          <a:bodyPr>
            <a:normAutofit/>
          </a:bodyPr>
          <a:lstStyle>
            <a:lvl1pPr algn="l">
              <a:defRPr lang="fr-FR" sz="2800" kern="1200" dirty="0">
                <a:solidFill>
                  <a:srgbClr val="F64B50"/>
                </a:solidFill>
                <a:latin typeface="Segoe UI Light" pitchFamily="34" charset="0"/>
                <a:ea typeface="Noto Sans" pitchFamily="34" charset="0"/>
                <a:cs typeface="+mj-cs"/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9" name="Forme libre 8"/>
          <p:cNvSpPr/>
          <p:nvPr/>
        </p:nvSpPr>
        <p:spPr>
          <a:xfrm>
            <a:off x="5592726" y="871871"/>
            <a:ext cx="4752753" cy="6177516"/>
          </a:xfrm>
          <a:custGeom>
            <a:avLst/>
            <a:gdLst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3349256 w 4253023"/>
              <a:gd name="connsiteY2" fmla="*/ 4763386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4167963 w 4253023"/>
              <a:gd name="connsiteY2" fmla="*/ 4603898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752753"/>
              <a:gd name="connsiteY0" fmla="*/ 6145619 h 6145619"/>
              <a:gd name="connsiteX1" fmla="*/ 4752753 w 4752753"/>
              <a:gd name="connsiteY1" fmla="*/ 0 h 6145619"/>
              <a:gd name="connsiteX2" fmla="*/ 4667693 w 4752753"/>
              <a:gd name="connsiteY2" fmla="*/ 4603898 h 6145619"/>
              <a:gd name="connsiteX3" fmla="*/ 1201479 w 4752753"/>
              <a:gd name="connsiteY3" fmla="*/ 5475767 h 6145619"/>
              <a:gd name="connsiteX4" fmla="*/ 0 w 4752753"/>
              <a:gd name="connsiteY4" fmla="*/ 6145619 h 6145619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603898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316819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52753" h="6177516">
                <a:moveTo>
                  <a:pt x="0" y="6145619"/>
                </a:moveTo>
                <a:lnTo>
                  <a:pt x="4752753" y="0"/>
                </a:lnTo>
                <a:lnTo>
                  <a:pt x="4667693" y="4316819"/>
                </a:lnTo>
                <a:lnTo>
                  <a:pt x="786809" y="6177516"/>
                </a:lnTo>
                <a:lnTo>
                  <a:pt x="0" y="6145619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space réservé du pied de page 18"/>
          <p:cNvSpPr>
            <a:spLocks noGrp="1"/>
          </p:cNvSpPr>
          <p:nvPr>
            <p:ph type="ftr" sz="quarter" idx="11"/>
          </p:nvPr>
        </p:nvSpPr>
        <p:spPr>
          <a:xfrm>
            <a:off x="179512" y="6329213"/>
            <a:ext cx="8784976" cy="412155"/>
          </a:xfrm>
        </p:spPr>
        <p:txBody>
          <a:bodyPr/>
          <a:lstStyle>
            <a:lvl1pPr algn="r">
              <a:defRPr lang="fr-FR" sz="1800" kern="1200" dirty="0" smtClean="0">
                <a:solidFill>
                  <a:schemeClr val="bg1"/>
                </a:solidFill>
                <a:latin typeface="Segoe UI Light" pitchFamily="34" charset="0"/>
                <a:ea typeface="+mn-ea"/>
                <a:cs typeface="+mn-cs"/>
              </a:defRPr>
            </a:lvl1pPr>
          </a:lstStyle>
          <a:p>
            <a:endParaRPr lang="fr-FR"/>
          </a:p>
        </p:txBody>
      </p:sp>
      <p:cxnSp>
        <p:nvCxnSpPr>
          <p:cNvPr id="14" name="Connecteur droit 13"/>
          <p:cNvCxnSpPr/>
          <p:nvPr/>
        </p:nvCxnSpPr>
        <p:spPr>
          <a:xfrm>
            <a:off x="0" y="1268760"/>
            <a:ext cx="475753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2656318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01201">
            <a:off x="6548809" y="-554470"/>
            <a:ext cx="3587631" cy="7941458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Forme libre 10"/>
          <p:cNvSpPr/>
          <p:nvPr/>
        </p:nvSpPr>
        <p:spPr>
          <a:xfrm>
            <a:off x="5592726" y="871871"/>
            <a:ext cx="4752753" cy="6177516"/>
          </a:xfrm>
          <a:custGeom>
            <a:avLst/>
            <a:gdLst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3349256 w 4253023"/>
              <a:gd name="connsiteY2" fmla="*/ 4763386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4167963 w 4253023"/>
              <a:gd name="connsiteY2" fmla="*/ 4603898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752753"/>
              <a:gd name="connsiteY0" fmla="*/ 6145619 h 6145619"/>
              <a:gd name="connsiteX1" fmla="*/ 4752753 w 4752753"/>
              <a:gd name="connsiteY1" fmla="*/ 0 h 6145619"/>
              <a:gd name="connsiteX2" fmla="*/ 4667693 w 4752753"/>
              <a:gd name="connsiteY2" fmla="*/ 4603898 h 6145619"/>
              <a:gd name="connsiteX3" fmla="*/ 1201479 w 4752753"/>
              <a:gd name="connsiteY3" fmla="*/ 5475767 h 6145619"/>
              <a:gd name="connsiteX4" fmla="*/ 0 w 4752753"/>
              <a:gd name="connsiteY4" fmla="*/ 6145619 h 6145619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603898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316819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52753" h="6177516">
                <a:moveTo>
                  <a:pt x="0" y="6145619"/>
                </a:moveTo>
                <a:lnTo>
                  <a:pt x="4752753" y="0"/>
                </a:lnTo>
                <a:lnTo>
                  <a:pt x="4667693" y="4316819"/>
                </a:lnTo>
                <a:lnTo>
                  <a:pt x="786809" y="6177516"/>
                </a:lnTo>
                <a:lnTo>
                  <a:pt x="0" y="6145619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-36512" y="6247710"/>
            <a:ext cx="9144000" cy="637674"/>
          </a:xfrm>
          <a:prstGeom prst="rect">
            <a:avLst/>
          </a:prstGeom>
          <a:solidFill>
            <a:srgbClr val="373A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Forme libre 12"/>
          <p:cNvSpPr/>
          <p:nvPr/>
        </p:nvSpPr>
        <p:spPr>
          <a:xfrm>
            <a:off x="6581554" y="-616687"/>
            <a:ext cx="4359348" cy="7857460"/>
          </a:xfrm>
          <a:custGeom>
            <a:avLst/>
            <a:gdLst>
              <a:gd name="connsiteX0" fmla="*/ 0 w 2987749"/>
              <a:gd name="connsiteY0" fmla="*/ 138224 h 6836735"/>
              <a:gd name="connsiteX1" fmla="*/ 350874 w 2987749"/>
              <a:gd name="connsiteY1" fmla="*/ 6804837 h 6836735"/>
              <a:gd name="connsiteX2" fmla="*/ 2987749 w 2987749"/>
              <a:gd name="connsiteY2" fmla="*/ 6836735 h 6836735"/>
              <a:gd name="connsiteX3" fmla="*/ 446567 w 2987749"/>
              <a:gd name="connsiteY3" fmla="*/ 0 h 6836735"/>
              <a:gd name="connsiteX4" fmla="*/ 0 w 2987749"/>
              <a:gd name="connsiteY4" fmla="*/ 138224 h 6836735"/>
              <a:gd name="connsiteX0" fmla="*/ 0 w 2987749"/>
              <a:gd name="connsiteY0" fmla="*/ 648587 h 7347098"/>
              <a:gd name="connsiteX1" fmla="*/ 350874 w 2987749"/>
              <a:gd name="connsiteY1" fmla="*/ 7315200 h 7347098"/>
              <a:gd name="connsiteX2" fmla="*/ 2987749 w 2987749"/>
              <a:gd name="connsiteY2" fmla="*/ 7347098 h 7347098"/>
              <a:gd name="connsiteX3" fmla="*/ 2732567 w 2987749"/>
              <a:gd name="connsiteY3" fmla="*/ 0 h 7347098"/>
              <a:gd name="connsiteX4" fmla="*/ 0 w 2987749"/>
              <a:gd name="connsiteY4" fmla="*/ 648587 h 7347098"/>
              <a:gd name="connsiteX0" fmla="*/ 0 w 2732567"/>
              <a:gd name="connsiteY0" fmla="*/ 648587 h 7315200"/>
              <a:gd name="connsiteX1" fmla="*/ 350874 w 2732567"/>
              <a:gd name="connsiteY1" fmla="*/ 7315200 h 7315200"/>
              <a:gd name="connsiteX2" fmla="*/ 1105787 w 2732567"/>
              <a:gd name="connsiteY2" fmla="*/ 7198242 h 7315200"/>
              <a:gd name="connsiteX3" fmla="*/ 2732567 w 2732567"/>
              <a:gd name="connsiteY3" fmla="*/ 0 h 7315200"/>
              <a:gd name="connsiteX4" fmla="*/ 0 w 2732567"/>
              <a:gd name="connsiteY4" fmla="*/ 648587 h 7315200"/>
              <a:gd name="connsiteX0" fmla="*/ 946298 w 2381693"/>
              <a:gd name="connsiteY0" fmla="*/ 116960 h 7315200"/>
              <a:gd name="connsiteX1" fmla="*/ 0 w 2381693"/>
              <a:gd name="connsiteY1" fmla="*/ 7315200 h 7315200"/>
              <a:gd name="connsiteX2" fmla="*/ 754913 w 2381693"/>
              <a:gd name="connsiteY2" fmla="*/ 7198242 h 7315200"/>
              <a:gd name="connsiteX3" fmla="*/ 2381693 w 2381693"/>
              <a:gd name="connsiteY3" fmla="*/ 0 h 7315200"/>
              <a:gd name="connsiteX4" fmla="*/ 946298 w 2381693"/>
              <a:gd name="connsiteY4" fmla="*/ 116960 h 7315200"/>
              <a:gd name="connsiteX0" fmla="*/ 1892595 w 3327990"/>
              <a:gd name="connsiteY0" fmla="*/ 116960 h 7453424"/>
              <a:gd name="connsiteX1" fmla="*/ 0 w 3327990"/>
              <a:gd name="connsiteY1" fmla="*/ 7453424 h 7453424"/>
              <a:gd name="connsiteX2" fmla="*/ 1701210 w 3327990"/>
              <a:gd name="connsiteY2" fmla="*/ 7198242 h 7453424"/>
              <a:gd name="connsiteX3" fmla="*/ 3327990 w 3327990"/>
              <a:gd name="connsiteY3" fmla="*/ 0 h 7453424"/>
              <a:gd name="connsiteX4" fmla="*/ 1892595 w 3327990"/>
              <a:gd name="connsiteY4" fmla="*/ 116960 h 7453424"/>
              <a:gd name="connsiteX0" fmla="*/ 1892595 w 4051004"/>
              <a:gd name="connsiteY0" fmla="*/ 0 h 7336464"/>
              <a:gd name="connsiteX1" fmla="*/ 0 w 4051004"/>
              <a:gd name="connsiteY1" fmla="*/ 7336464 h 7336464"/>
              <a:gd name="connsiteX2" fmla="*/ 1701210 w 4051004"/>
              <a:gd name="connsiteY2" fmla="*/ 7081282 h 7336464"/>
              <a:gd name="connsiteX3" fmla="*/ 4051004 w 4051004"/>
              <a:gd name="connsiteY3" fmla="*/ 1414129 h 7336464"/>
              <a:gd name="connsiteX4" fmla="*/ 1892595 w 4051004"/>
              <a:gd name="connsiteY4" fmla="*/ 0 h 7336464"/>
              <a:gd name="connsiteX0" fmla="*/ 1892595 w 4051004"/>
              <a:gd name="connsiteY0" fmla="*/ 0 h 7687338"/>
              <a:gd name="connsiteX1" fmla="*/ 0 w 4051004"/>
              <a:gd name="connsiteY1" fmla="*/ 7336464 h 7687338"/>
              <a:gd name="connsiteX2" fmla="*/ 2966484 w 4051004"/>
              <a:gd name="connsiteY2" fmla="*/ 7687338 h 7687338"/>
              <a:gd name="connsiteX3" fmla="*/ 4051004 w 4051004"/>
              <a:gd name="connsiteY3" fmla="*/ 1414129 h 7687338"/>
              <a:gd name="connsiteX4" fmla="*/ 1892595 w 4051004"/>
              <a:gd name="connsiteY4" fmla="*/ 0 h 7687338"/>
              <a:gd name="connsiteX0" fmla="*/ 2200939 w 4359348"/>
              <a:gd name="connsiteY0" fmla="*/ 0 h 7857460"/>
              <a:gd name="connsiteX1" fmla="*/ 0 w 4359348"/>
              <a:gd name="connsiteY1" fmla="*/ 7857460 h 7857460"/>
              <a:gd name="connsiteX2" fmla="*/ 3274828 w 4359348"/>
              <a:gd name="connsiteY2" fmla="*/ 7687338 h 7857460"/>
              <a:gd name="connsiteX3" fmla="*/ 4359348 w 4359348"/>
              <a:gd name="connsiteY3" fmla="*/ 1414129 h 7857460"/>
              <a:gd name="connsiteX4" fmla="*/ 2200939 w 4359348"/>
              <a:gd name="connsiteY4" fmla="*/ 0 h 785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9348" h="7857460">
                <a:moveTo>
                  <a:pt x="2200939" y="0"/>
                </a:moveTo>
                <a:lnTo>
                  <a:pt x="0" y="7857460"/>
                </a:lnTo>
                <a:lnTo>
                  <a:pt x="3274828" y="7687338"/>
                </a:lnTo>
                <a:lnTo>
                  <a:pt x="4359348" y="1414129"/>
                </a:lnTo>
                <a:lnTo>
                  <a:pt x="2200939" y="0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0" indent="0">
              <a:buNone/>
              <a:defRPr lang="fr-FR" sz="2400" b="1" kern="1200" dirty="0" smtClean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13792"/>
            <a:ext cx="8229600" cy="1143000"/>
          </a:xfrm>
        </p:spPr>
        <p:txBody>
          <a:bodyPr>
            <a:normAutofit/>
          </a:bodyPr>
          <a:lstStyle>
            <a:lvl1pPr algn="l">
              <a:defRPr lang="fr-FR" sz="2800" kern="1200" dirty="0">
                <a:solidFill>
                  <a:srgbClr val="F64B50"/>
                </a:solidFill>
                <a:latin typeface="Segoe UI Light" pitchFamily="34" charset="0"/>
                <a:ea typeface="Noto Sans" pitchFamily="34" charset="0"/>
                <a:cs typeface="+mj-cs"/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Segoe UI Ligh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14" name="Espace réservé du pied de page 18"/>
          <p:cNvSpPr>
            <a:spLocks noGrp="1"/>
          </p:cNvSpPr>
          <p:nvPr>
            <p:ph type="ftr" sz="quarter" idx="11"/>
          </p:nvPr>
        </p:nvSpPr>
        <p:spPr>
          <a:xfrm>
            <a:off x="1259632" y="6329213"/>
            <a:ext cx="7704856" cy="412155"/>
          </a:xfrm>
        </p:spPr>
        <p:txBody>
          <a:bodyPr/>
          <a:lstStyle>
            <a:lvl1pPr algn="r">
              <a:defRPr lang="fr-FR" sz="1800" kern="1200" dirty="0" smtClean="0">
                <a:solidFill>
                  <a:schemeClr val="bg1"/>
                </a:solidFill>
                <a:latin typeface="Segoe UI Light" pitchFamily="34" charset="0"/>
                <a:ea typeface="+mn-ea"/>
                <a:cs typeface="+mn-cs"/>
              </a:defRPr>
            </a:lvl1pPr>
          </a:lstStyle>
          <a:p>
            <a:endParaRPr lang="fr-FR"/>
          </a:p>
        </p:txBody>
      </p:sp>
      <p:cxnSp>
        <p:nvCxnSpPr>
          <p:cNvPr id="16" name="Connecteur droit 15"/>
          <p:cNvCxnSpPr/>
          <p:nvPr/>
        </p:nvCxnSpPr>
        <p:spPr>
          <a:xfrm>
            <a:off x="0" y="1268760"/>
            <a:ext cx="475753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391480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886" y="1844824"/>
            <a:ext cx="1820228" cy="1820228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38450" y="3717032"/>
            <a:ext cx="3467100" cy="1186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1210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556792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044552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595959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 smtClean="0"/>
              <a:t>MODIFIEZ LE STYLE DES SOUS-TITRES DU MASQUE</a:t>
            </a:r>
            <a:endParaRPr lang="fr-FR" dirty="0"/>
          </a:p>
        </p:txBody>
      </p:sp>
      <p:cxnSp>
        <p:nvCxnSpPr>
          <p:cNvPr id="7" name="Connecteur droit 6"/>
          <p:cNvCxnSpPr/>
          <p:nvPr/>
        </p:nvCxnSpPr>
        <p:spPr>
          <a:xfrm>
            <a:off x="2627784" y="2780928"/>
            <a:ext cx="388843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220326"/>
            <a:ext cx="9144000" cy="637674"/>
          </a:xfrm>
          <a:prstGeom prst="rect">
            <a:avLst/>
          </a:prstGeom>
          <a:solidFill>
            <a:srgbClr val="373A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91952" y="6354000"/>
            <a:ext cx="1472536" cy="365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86832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apositive de titre +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620688"/>
            <a:ext cx="7772400" cy="1470025"/>
          </a:xfrm>
        </p:spPr>
        <p:txBody>
          <a:bodyPr/>
          <a:lstStyle>
            <a:lvl1pPr>
              <a:defRPr>
                <a:solidFill>
                  <a:srgbClr val="F64B50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2108448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595959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 smtClean="0"/>
              <a:t>MODIFIEZ LE STYLE DES SOUS-TITRES DU MASQUE</a:t>
            </a:r>
            <a:endParaRPr lang="fr-FR" dirty="0"/>
          </a:p>
        </p:txBody>
      </p:sp>
      <p:cxnSp>
        <p:nvCxnSpPr>
          <p:cNvPr id="7" name="Connecteur droit 6"/>
          <p:cNvCxnSpPr/>
          <p:nvPr/>
        </p:nvCxnSpPr>
        <p:spPr>
          <a:xfrm>
            <a:off x="2627784" y="1844824"/>
            <a:ext cx="388843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220326"/>
            <a:ext cx="9144000" cy="637674"/>
          </a:xfrm>
          <a:prstGeom prst="rect">
            <a:avLst/>
          </a:prstGeom>
          <a:solidFill>
            <a:srgbClr val="373A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Espace réservé du contenu 16"/>
          <p:cNvSpPr>
            <a:spLocks noGrp="1"/>
          </p:cNvSpPr>
          <p:nvPr>
            <p:ph sz="quarter" idx="10"/>
          </p:nvPr>
        </p:nvSpPr>
        <p:spPr>
          <a:xfrm>
            <a:off x="971550" y="2924174"/>
            <a:ext cx="7256670" cy="2881089"/>
          </a:xfrm>
        </p:spPr>
        <p:txBody>
          <a:bodyPr>
            <a:normAutofit/>
          </a:bodyPr>
          <a:lstStyle>
            <a:lvl1pPr marL="457200" indent="-457200">
              <a:buClr>
                <a:srgbClr val="F64B50"/>
              </a:buClr>
              <a:buFont typeface="+mj-lt"/>
              <a:buAutoNum type="arabicPeriod"/>
              <a:defRPr lang="fr-FR" sz="2400" kern="1200" dirty="0" smtClean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defRPr>
            </a:lvl1pPr>
            <a:lvl2pPr>
              <a:defRPr lang="fr-FR" sz="2400" kern="1200" dirty="0" smtClean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defRPr>
            </a:lvl2pPr>
            <a:lvl3pPr>
              <a:defRPr lang="fr-FR" sz="2400" kern="1200" dirty="0" smtClean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defRPr>
            </a:lvl3pPr>
            <a:lvl4pPr>
              <a:defRPr lang="fr-FR" sz="2400" kern="1200" dirty="0" smtClean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defRPr>
            </a:lvl4pPr>
            <a:lvl5pPr>
              <a:defRPr lang="fr-FR" sz="2400" kern="1200" dirty="0">
                <a:solidFill>
                  <a:schemeClr val="tx1"/>
                </a:solidFill>
                <a:latin typeface="Segoe UI Light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91952" y="6354000"/>
            <a:ext cx="1472536" cy="365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5709860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220326"/>
            <a:ext cx="9144000" cy="637674"/>
          </a:xfrm>
          <a:prstGeom prst="rect">
            <a:avLst/>
          </a:prstGeom>
          <a:solidFill>
            <a:srgbClr val="373A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11"/>
          </p:nvPr>
        </p:nvSpPr>
        <p:spPr>
          <a:xfrm>
            <a:off x="22429984" y="6761525"/>
            <a:ext cx="2895600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457200" y="2069976"/>
            <a:ext cx="8229600" cy="1143000"/>
          </a:xfrm>
        </p:spPr>
        <p:txBody>
          <a:bodyPr>
            <a:normAutofit/>
          </a:bodyPr>
          <a:lstStyle>
            <a:lvl1pPr marL="742950" indent="-742950" algn="ctr" defTabSz="914400" rtl="0" eaLnBrk="1" latinLnBrk="0" hangingPunct="1">
              <a:spcBef>
                <a:spcPct val="0"/>
              </a:spcBef>
              <a:buClr>
                <a:srgbClr val="F64B50"/>
              </a:buClr>
              <a:buFont typeface="+mj-lt"/>
              <a:buAutoNum type="arabicPeriod"/>
              <a:defRPr lang="fr-FR" sz="40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itchFamily="34" charset="0"/>
                <a:ea typeface="Noto Sans" pitchFamily="34" charset="0"/>
                <a:cs typeface="+mj-cs"/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91952" y="6354000"/>
            <a:ext cx="1472536" cy="365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6960172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01201">
            <a:off x="6548809" y="-554470"/>
            <a:ext cx="3587631" cy="7941458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orme libre 7"/>
          <p:cNvSpPr/>
          <p:nvPr/>
        </p:nvSpPr>
        <p:spPr>
          <a:xfrm>
            <a:off x="5592726" y="871871"/>
            <a:ext cx="4752753" cy="6177516"/>
          </a:xfrm>
          <a:custGeom>
            <a:avLst/>
            <a:gdLst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3349256 w 4253023"/>
              <a:gd name="connsiteY2" fmla="*/ 4763386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4167963 w 4253023"/>
              <a:gd name="connsiteY2" fmla="*/ 4603898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752753"/>
              <a:gd name="connsiteY0" fmla="*/ 6145619 h 6145619"/>
              <a:gd name="connsiteX1" fmla="*/ 4752753 w 4752753"/>
              <a:gd name="connsiteY1" fmla="*/ 0 h 6145619"/>
              <a:gd name="connsiteX2" fmla="*/ 4667693 w 4752753"/>
              <a:gd name="connsiteY2" fmla="*/ 4603898 h 6145619"/>
              <a:gd name="connsiteX3" fmla="*/ 1201479 w 4752753"/>
              <a:gd name="connsiteY3" fmla="*/ 5475767 h 6145619"/>
              <a:gd name="connsiteX4" fmla="*/ 0 w 4752753"/>
              <a:gd name="connsiteY4" fmla="*/ 6145619 h 6145619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603898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316819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52753" h="6177516">
                <a:moveTo>
                  <a:pt x="0" y="6145619"/>
                </a:moveTo>
                <a:lnTo>
                  <a:pt x="4752753" y="0"/>
                </a:lnTo>
                <a:lnTo>
                  <a:pt x="4667693" y="4316819"/>
                </a:lnTo>
                <a:lnTo>
                  <a:pt x="786809" y="6177516"/>
                </a:lnTo>
                <a:lnTo>
                  <a:pt x="0" y="6145619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-36512" y="6247710"/>
            <a:ext cx="9144000" cy="637674"/>
          </a:xfrm>
          <a:prstGeom prst="rect">
            <a:avLst/>
          </a:prstGeom>
          <a:solidFill>
            <a:srgbClr val="373A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Forme libre 9"/>
          <p:cNvSpPr/>
          <p:nvPr/>
        </p:nvSpPr>
        <p:spPr>
          <a:xfrm>
            <a:off x="6581554" y="-616687"/>
            <a:ext cx="4359348" cy="7857460"/>
          </a:xfrm>
          <a:custGeom>
            <a:avLst/>
            <a:gdLst>
              <a:gd name="connsiteX0" fmla="*/ 0 w 2987749"/>
              <a:gd name="connsiteY0" fmla="*/ 138224 h 6836735"/>
              <a:gd name="connsiteX1" fmla="*/ 350874 w 2987749"/>
              <a:gd name="connsiteY1" fmla="*/ 6804837 h 6836735"/>
              <a:gd name="connsiteX2" fmla="*/ 2987749 w 2987749"/>
              <a:gd name="connsiteY2" fmla="*/ 6836735 h 6836735"/>
              <a:gd name="connsiteX3" fmla="*/ 446567 w 2987749"/>
              <a:gd name="connsiteY3" fmla="*/ 0 h 6836735"/>
              <a:gd name="connsiteX4" fmla="*/ 0 w 2987749"/>
              <a:gd name="connsiteY4" fmla="*/ 138224 h 6836735"/>
              <a:gd name="connsiteX0" fmla="*/ 0 w 2987749"/>
              <a:gd name="connsiteY0" fmla="*/ 648587 h 7347098"/>
              <a:gd name="connsiteX1" fmla="*/ 350874 w 2987749"/>
              <a:gd name="connsiteY1" fmla="*/ 7315200 h 7347098"/>
              <a:gd name="connsiteX2" fmla="*/ 2987749 w 2987749"/>
              <a:gd name="connsiteY2" fmla="*/ 7347098 h 7347098"/>
              <a:gd name="connsiteX3" fmla="*/ 2732567 w 2987749"/>
              <a:gd name="connsiteY3" fmla="*/ 0 h 7347098"/>
              <a:gd name="connsiteX4" fmla="*/ 0 w 2987749"/>
              <a:gd name="connsiteY4" fmla="*/ 648587 h 7347098"/>
              <a:gd name="connsiteX0" fmla="*/ 0 w 2732567"/>
              <a:gd name="connsiteY0" fmla="*/ 648587 h 7315200"/>
              <a:gd name="connsiteX1" fmla="*/ 350874 w 2732567"/>
              <a:gd name="connsiteY1" fmla="*/ 7315200 h 7315200"/>
              <a:gd name="connsiteX2" fmla="*/ 1105787 w 2732567"/>
              <a:gd name="connsiteY2" fmla="*/ 7198242 h 7315200"/>
              <a:gd name="connsiteX3" fmla="*/ 2732567 w 2732567"/>
              <a:gd name="connsiteY3" fmla="*/ 0 h 7315200"/>
              <a:gd name="connsiteX4" fmla="*/ 0 w 2732567"/>
              <a:gd name="connsiteY4" fmla="*/ 648587 h 7315200"/>
              <a:gd name="connsiteX0" fmla="*/ 946298 w 2381693"/>
              <a:gd name="connsiteY0" fmla="*/ 116960 h 7315200"/>
              <a:gd name="connsiteX1" fmla="*/ 0 w 2381693"/>
              <a:gd name="connsiteY1" fmla="*/ 7315200 h 7315200"/>
              <a:gd name="connsiteX2" fmla="*/ 754913 w 2381693"/>
              <a:gd name="connsiteY2" fmla="*/ 7198242 h 7315200"/>
              <a:gd name="connsiteX3" fmla="*/ 2381693 w 2381693"/>
              <a:gd name="connsiteY3" fmla="*/ 0 h 7315200"/>
              <a:gd name="connsiteX4" fmla="*/ 946298 w 2381693"/>
              <a:gd name="connsiteY4" fmla="*/ 116960 h 7315200"/>
              <a:gd name="connsiteX0" fmla="*/ 1892595 w 3327990"/>
              <a:gd name="connsiteY0" fmla="*/ 116960 h 7453424"/>
              <a:gd name="connsiteX1" fmla="*/ 0 w 3327990"/>
              <a:gd name="connsiteY1" fmla="*/ 7453424 h 7453424"/>
              <a:gd name="connsiteX2" fmla="*/ 1701210 w 3327990"/>
              <a:gd name="connsiteY2" fmla="*/ 7198242 h 7453424"/>
              <a:gd name="connsiteX3" fmla="*/ 3327990 w 3327990"/>
              <a:gd name="connsiteY3" fmla="*/ 0 h 7453424"/>
              <a:gd name="connsiteX4" fmla="*/ 1892595 w 3327990"/>
              <a:gd name="connsiteY4" fmla="*/ 116960 h 7453424"/>
              <a:gd name="connsiteX0" fmla="*/ 1892595 w 4051004"/>
              <a:gd name="connsiteY0" fmla="*/ 0 h 7336464"/>
              <a:gd name="connsiteX1" fmla="*/ 0 w 4051004"/>
              <a:gd name="connsiteY1" fmla="*/ 7336464 h 7336464"/>
              <a:gd name="connsiteX2" fmla="*/ 1701210 w 4051004"/>
              <a:gd name="connsiteY2" fmla="*/ 7081282 h 7336464"/>
              <a:gd name="connsiteX3" fmla="*/ 4051004 w 4051004"/>
              <a:gd name="connsiteY3" fmla="*/ 1414129 h 7336464"/>
              <a:gd name="connsiteX4" fmla="*/ 1892595 w 4051004"/>
              <a:gd name="connsiteY4" fmla="*/ 0 h 7336464"/>
              <a:gd name="connsiteX0" fmla="*/ 1892595 w 4051004"/>
              <a:gd name="connsiteY0" fmla="*/ 0 h 7687338"/>
              <a:gd name="connsiteX1" fmla="*/ 0 w 4051004"/>
              <a:gd name="connsiteY1" fmla="*/ 7336464 h 7687338"/>
              <a:gd name="connsiteX2" fmla="*/ 2966484 w 4051004"/>
              <a:gd name="connsiteY2" fmla="*/ 7687338 h 7687338"/>
              <a:gd name="connsiteX3" fmla="*/ 4051004 w 4051004"/>
              <a:gd name="connsiteY3" fmla="*/ 1414129 h 7687338"/>
              <a:gd name="connsiteX4" fmla="*/ 1892595 w 4051004"/>
              <a:gd name="connsiteY4" fmla="*/ 0 h 7687338"/>
              <a:gd name="connsiteX0" fmla="*/ 2200939 w 4359348"/>
              <a:gd name="connsiteY0" fmla="*/ 0 h 7857460"/>
              <a:gd name="connsiteX1" fmla="*/ 0 w 4359348"/>
              <a:gd name="connsiteY1" fmla="*/ 7857460 h 7857460"/>
              <a:gd name="connsiteX2" fmla="*/ 3274828 w 4359348"/>
              <a:gd name="connsiteY2" fmla="*/ 7687338 h 7857460"/>
              <a:gd name="connsiteX3" fmla="*/ 4359348 w 4359348"/>
              <a:gd name="connsiteY3" fmla="*/ 1414129 h 7857460"/>
              <a:gd name="connsiteX4" fmla="*/ 2200939 w 4359348"/>
              <a:gd name="connsiteY4" fmla="*/ 0 h 785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9348" h="7857460">
                <a:moveTo>
                  <a:pt x="2200939" y="0"/>
                </a:moveTo>
                <a:lnTo>
                  <a:pt x="0" y="7857460"/>
                </a:lnTo>
                <a:lnTo>
                  <a:pt x="3274828" y="7687338"/>
                </a:lnTo>
                <a:lnTo>
                  <a:pt x="4359348" y="1414129"/>
                </a:lnTo>
                <a:lnTo>
                  <a:pt x="2200939" y="0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1"/>
            <a:ext cx="8147248" cy="1396752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fr-FR" sz="24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1pPr>
            <a:lvl2pPr marL="457200" indent="0">
              <a:buFont typeface="Arial" pitchFamily="34" charset="0"/>
              <a:buNone/>
              <a:defRPr lang="fr-FR" sz="24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2pPr>
            <a:lvl3pPr marL="1143000" indent="-228600">
              <a:buFont typeface="Wingdings" pitchFamily="2" charset="2"/>
              <a:buChar char="§"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11"/>
          </p:nvPr>
        </p:nvSpPr>
        <p:spPr>
          <a:xfrm>
            <a:off x="251520" y="6329213"/>
            <a:ext cx="8712968" cy="412155"/>
          </a:xfrm>
        </p:spPr>
        <p:txBody>
          <a:bodyPr/>
          <a:lstStyle>
            <a:lvl1pPr algn="r">
              <a:defRPr lang="fr-FR" sz="1800" kern="1200" dirty="0" smtClean="0">
                <a:solidFill>
                  <a:schemeClr val="bg1"/>
                </a:solidFill>
                <a:latin typeface="Segoe UI Light" pitchFamily="34" charset="0"/>
                <a:ea typeface="+mn-ea"/>
                <a:cs typeface="+mn-cs"/>
              </a:defRPr>
            </a:lvl1pPr>
          </a:lstStyle>
          <a:p>
            <a:endParaRPr lang="fr-FR"/>
          </a:p>
        </p:txBody>
      </p:sp>
      <p:sp>
        <p:nvSpPr>
          <p:cNvPr id="21" name="Titre 20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1143000"/>
          </a:xfrm>
        </p:spPr>
        <p:txBody>
          <a:bodyPr>
            <a:normAutofit/>
          </a:bodyPr>
          <a:lstStyle>
            <a:lvl1pPr algn="l">
              <a:defRPr lang="fr-FR" sz="2800" kern="1200" dirty="0">
                <a:solidFill>
                  <a:srgbClr val="F64B50"/>
                </a:solidFill>
                <a:latin typeface="Segoe UI Light" pitchFamily="34" charset="0"/>
                <a:ea typeface="Noto Sans" pitchFamily="34" charset="0"/>
                <a:cs typeface="+mj-cs"/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23" name="Espace réservé pour une image  22"/>
          <p:cNvSpPr>
            <a:spLocks noGrp="1"/>
          </p:cNvSpPr>
          <p:nvPr>
            <p:ph type="pic" sz="quarter" idx="12"/>
          </p:nvPr>
        </p:nvSpPr>
        <p:spPr>
          <a:xfrm>
            <a:off x="5592727" y="2781300"/>
            <a:ext cx="3514762" cy="3467100"/>
          </a:xfrm>
          <a:ln>
            <a:solidFill>
              <a:schemeClr val="bg1">
                <a:lumMod val="65000"/>
              </a:schemeClr>
            </a:solidFill>
          </a:ln>
        </p:spPr>
        <p:txBody>
          <a:bodyPr/>
          <a:lstStyle/>
          <a:p>
            <a:r>
              <a:rPr lang="fr-FR" smtClean="0"/>
              <a:t>Cliquez sur l'icône pour ajouter une image</a:t>
            </a:r>
            <a:endParaRPr lang="fr-FR"/>
          </a:p>
        </p:txBody>
      </p:sp>
      <p:sp>
        <p:nvSpPr>
          <p:cNvPr id="25" name="Espace réservé du texte 24"/>
          <p:cNvSpPr>
            <a:spLocks noGrp="1"/>
          </p:cNvSpPr>
          <p:nvPr>
            <p:ph type="body" sz="quarter" idx="13"/>
          </p:nvPr>
        </p:nvSpPr>
        <p:spPr>
          <a:xfrm>
            <a:off x="468313" y="2708274"/>
            <a:ext cx="4895776" cy="295297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lang="fr-FR" sz="20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4" name="Connecteur droit 13"/>
          <p:cNvCxnSpPr/>
          <p:nvPr/>
        </p:nvCxnSpPr>
        <p:spPr>
          <a:xfrm>
            <a:off x="0" y="1268760"/>
            <a:ext cx="475753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627195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/>
      <p:bldP spid="25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01201">
            <a:off x="6548809" y="-554470"/>
            <a:ext cx="3587631" cy="7941458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orme libre 7"/>
          <p:cNvSpPr/>
          <p:nvPr/>
        </p:nvSpPr>
        <p:spPr>
          <a:xfrm>
            <a:off x="5592726" y="871871"/>
            <a:ext cx="4752753" cy="6177516"/>
          </a:xfrm>
          <a:custGeom>
            <a:avLst/>
            <a:gdLst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3349256 w 4253023"/>
              <a:gd name="connsiteY2" fmla="*/ 4763386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4167963 w 4253023"/>
              <a:gd name="connsiteY2" fmla="*/ 4603898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752753"/>
              <a:gd name="connsiteY0" fmla="*/ 6145619 h 6145619"/>
              <a:gd name="connsiteX1" fmla="*/ 4752753 w 4752753"/>
              <a:gd name="connsiteY1" fmla="*/ 0 h 6145619"/>
              <a:gd name="connsiteX2" fmla="*/ 4667693 w 4752753"/>
              <a:gd name="connsiteY2" fmla="*/ 4603898 h 6145619"/>
              <a:gd name="connsiteX3" fmla="*/ 1201479 w 4752753"/>
              <a:gd name="connsiteY3" fmla="*/ 5475767 h 6145619"/>
              <a:gd name="connsiteX4" fmla="*/ 0 w 4752753"/>
              <a:gd name="connsiteY4" fmla="*/ 6145619 h 6145619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603898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316819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52753" h="6177516">
                <a:moveTo>
                  <a:pt x="0" y="6145619"/>
                </a:moveTo>
                <a:lnTo>
                  <a:pt x="4752753" y="0"/>
                </a:lnTo>
                <a:lnTo>
                  <a:pt x="4667693" y="4316819"/>
                </a:lnTo>
                <a:lnTo>
                  <a:pt x="786809" y="6177516"/>
                </a:lnTo>
                <a:lnTo>
                  <a:pt x="0" y="6145619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-36512" y="6247710"/>
            <a:ext cx="9144000" cy="637674"/>
          </a:xfrm>
          <a:prstGeom prst="rect">
            <a:avLst/>
          </a:prstGeom>
          <a:solidFill>
            <a:srgbClr val="373A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Forme libre 9"/>
          <p:cNvSpPr/>
          <p:nvPr/>
        </p:nvSpPr>
        <p:spPr>
          <a:xfrm>
            <a:off x="6581554" y="-616687"/>
            <a:ext cx="4359348" cy="7857460"/>
          </a:xfrm>
          <a:custGeom>
            <a:avLst/>
            <a:gdLst>
              <a:gd name="connsiteX0" fmla="*/ 0 w 2987749"/>
              <a:gd name="connsiteY0" fmla="*/ 138224 h 6836735"/>
              <a:gd name="connsiteX1" fmla="*/ 350874 w 2987749"/>
              <a:gd name="connsiteY1" fmla="*/ 6804837 h 6836735"/>
              <a:gd name="connsiteX2" fmla="*/ 2987749 w 2987749"/>
              <a:gd name="connsiteY2" fmla="*/ 6836735 h 6836735"/>
              <a:gd name="connsiteX3" fmla="*/ 446567 w 2987749"/>
              <a:gd name="connsiteY3" fmla="*/ 0 h 6836735"/>
              <a:gd name="connsiteX4" fmla="*/ 0 w 2987749"/>
              <a:gd name="connsiteY4" fmla="*/ 138224 h 6836735"/>
              <a:gd name="connsiteX0" fmla="*/ 0 w 2987749"/>
              <a:gd name="connsiteY0" fmla="*/ 648587 h 7347098"/>
              <a:gd name="connsiteX1" fmla="*/ 350874 w 2987749"/>
              <a:gd name="connsiteY1" fmla="*/ 7315200 h 7347098"/>
              <a:gd name="connsiteX2" fmla="*/ 2987749 w 2987749"/>
              <a:gd name="connsiteY2" fmla="*/ 7347098 h 7347098"/>
              <a:gd name="connsiteX3" fmla="*/ 2732567 w 2987749"/>
              <a:gd name="connsiteY3" fmla="*/ 0 h 7347098"/>
              <a:gd name="connsiteX4" fmla="*/ 0 w 2987749"/>
              <a:gd name="connsiteY4" fmla="*/ 648587 h 7347098"/>
              <a:gd name="connsiteX0" fmla="*/ 0 w 2732567"/>
              <a:gd name="connsiteY0" fmla="*/ 648587 h 7315200"/>
              <a:gd name="connsiteX1" fmla="*/ 350874 w 2732567"/>
              <a:gd name="connsiteY1" fmla="*/ 7315200 h 7315200"/>
              <a:gd name="connsiteX2" fmla="*/ 1105787 w 2732567"/>
              <a:gd name="connsiteY2" fmla="*/ 7198242 h 7315200"/>
              <a:gd name="connsiteX3" fmla="*/ 2732567 w 2732567"/>
              <a:gd name="connsiteY3" fmla="*/ 0 h 7315200"/>
              <a:gd name="connsiteX4" fmla="*/ 0 w 2732567"/>
              <a:gd name="connsiteY4" fmla="*/ 648587 h 7315200"/>
              <a:gd name="connsiteX0" fmla="*/ 946298 w 2381693"/>
              <a:gd name="connsiteY0" fmla="*/ 116960 h 7315200"/>
              <a:gd name="connsiteX1" fmla="*/ 0 w 2381693"/>
              <a:gd name="connsiteY1" fmla="*/ 7315200 h 7315200"/>
              <a:gd name="connsiteX2" fmla="*/ 754913 w 2381693"/>
              <a:gd name="connsiteY2" fmla="*/ 7198242 h 7315200"/>
              <a:gd name="connsiteX3" fmla="*/ 2381693 w 2381693"/>
              <a:gd name="connsiteY3" fmla="*/ 0 h 7315200"/>
              <a:gd name="connsiteX4" fmla="*/ 946298 w 2381693"/>
              <a:gd name="connsiteY4" fmla="*/ 116960 h 7315200"/>
              <a:gd name="connsiteX0" fmla="*/ 1892595 w 3327990"/>
              <a:gd name="connsiteY0" fmla="*/ 116960 h 7453424"/>
              <a:gd name="connsiteX1" fmla="*/ 0 w 3327990"/>
              <a:gd name="connsiteY1" fmla="*/ 7453424 h 7453424"/>
              <a:gd name="connsiteX2" fmla="*/ 1701210 w 3327990"/>
              <a:gd name="connsiteY2" fmla="*/ 7198242 h 7453424"/>
              <a:gd name="connsiteX3" fmla="*/ 3327990 w 3327990"/>
              <a:gd name="connsiteY3" fmla="*/ 0 h 7453424"/>
              <a:gd name="connsiteX4" fmla="*/ 1892595 w 3327990"/>
              <a:gd name="connsiteY4" fmla="*/ 116960 h 7453424"/>
              <a:gd name="connsiteX0" fmla="*/ 1892595 w 4051004"/>
              <a:gd name="connsiteY0" fmla="*/ 0 h 7336464"/>
              <a:gd name="connsiteX1" fmla="*/ 0 w 4051004"/>
              <a:gd name="connsiteY1" fmla="*/ 7336464 h 7336464"/>
              <a:gd name="connsiteX2" fmla="*/ 1701210 w 4051004"/>
              <a:gd name="connsiteY2" fmla="*/ 7081282 h 7336464"/>
              <a:gd name="connsiteX3" fmla="*/ 4051004 w 4051004"/>
              <a:gd name="connsiteY3" fmla="*/ 1414129 h 7336464"/>
              <a:gd name="connsiteX4" fmla="*/ 1892595 w 4051004"/>
              <a:gd name="connsiteY4" fmla="*/ 0 h 7336464"/>
              <a:gd name="connsiteX0" fmla="*/ 1892595 w 4051004"/>
              <a:gd name="connsiteY0" fmla="*/ 0 h 7687338"/>
              <a:gd name="connsiteX1" fmla="*/ 0 w 4051004"/>
              <a:gd name="connsiteY1" fmla="*/ 7336464 h 7687338"/>
              <a:gd name="connsiteX2" fmla="*/ 2966484 w 4051004"/>
              <a:gd name="connsiteY2" fmla="*/ 7687338 h 7687338"/>
              <a:gd name="connsiteX3" fmla="*/ 4051004 w 4051004"/>
              <a:gd name="connsiteY3" fmla="*/ 1414129 h 7687338"/>
              <a:gd name="connsiteX4" fmla="*/ 1892595 w 4051004"/>
              <a:gd name="connsiteY4" fmla="*/ 0 h 7687338"/>
              <a:gd name="connsiteX0" fmla="*/ 2200939 w 4359348"/>
              <a:gd name="connsiteY0" fmla="*/ 0 h 7857460"/>
              <a:gd name="connsiteX1" fmla="*/ 0 w 4359348"/>
              <a:gd name="connsiteY1" fmla="*/ 7857460 h 7857460"/>
              <a:gd name="connsiteX2" fmla="*/ 3274828 w 4359348"/>
              <a:gd name="connsiteY2" fmla="*/ 7687338 h 7857460"/>
              <a:gd name="connsiteX3" fmla="*/ 4359348 w 4359348"/>
              <a:gd name="connsiteY3" fmla="*/ 1414129 h 7857460"/>
              <a:gd name="connsiteX4" fmla="*/ 2200939 w 4359348"/>
              <a:gd name="connsiteY4" fmla="*/ 0 h 785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9348" h="7857460">
                <a:moveTo>
                  <a:pt x="2200939" y="0"/>
                </a:moveTo>
                <a:lnTo>
                  <a:pt x="0" y="7857460"/>
                </a:lnTo>
                <a:lnTo>
                  <a:pt x="3274828" y="7687338"/>
                </a:lnTo>
                <a:lnTo>
                  <a:pt x="4359348" y="1414129"/>
                </a:lnTo>
                <a:lnTo>
                  <a:pt x="2200939" y="0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1"/>
            <a:ext cx="8147248" cy="1396752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fr-FR" sz="24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1pPr>
            <a:lvl2pPr marL="457200" indent="0">
              <a:buFont typeface="Arial" pitchFamily="34" charset="0"/>
              <a:buNone/>
              <a:defRPr lang="fr-FR" sz="24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2pPr>
            <a:lvl3pPr marL="1143000" indent="-228600">
              <a:buFont typeface="Wingdings" pitchFamily="2" charset="2"/>
              <a:buChar char="§"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11"/>
          </p:nvPr>
        </p:nvSpPr>
        <p:spPr>
          <a:xfrm>
            <a:off x="251520" y="6329213"/>
            <a:ext cx="8712968" cy="412155"/>
          </a:xfrm>
        </p:spPr>
        <p:txBody>
          <a:bodyPr/>
          <a:lstStyle>
            <a:lvl1pPr algn="r">
              <a:defRPr lang="fr-FR" sz="1800" kern="1200" dirty="0" smtClean="0">
                <a:solidFill>
                  <a:schemeClr val="bg1"/>
                </a:solidFill>
                <a:latin typeface="Segoe UI Light" pitchFamily="34" charset="0"/>
                <a:ea typeface="+mn-ea"/>
                <a:cs typeface="+mn-cs"/>
              </a:defRPr>
            </a:lvl1pPr>
          </a:lstStyle>
          <a:p>
            <a:endParaRPr lang="fr-FR"/>
          </a:p>
        </p:txBody>
      </p:sp>
      <p:sp>
        <p:nvSpPr>
          <p:cNvPr id="21" name="Titre 20"/>
          <p:cNvSpPr>
            <a:spLocks noGrp="1"/>
          </p:cNvSpPr>
          <p:nvPr>
            <p:ph type="title"/>
          </p:nvPr>
        </p:nvSpPr>
        <p:spPr>
          <a:xfrm>
            <a:off x="457200" y="413792"/>
            <a:ext cx="8229600" cy="1143000"/>
          </a:xfrm>
        </p:spPr>
        <p:txBody>
          <a:bodyPr>
            <a:normAutofit/>
          </a:bodyPr>
          <a:lstStyle>
            <a:lvl1pPr algn="l">
              <a:defRPr lang="fr-FR" sz="2800" kern="1200" dirty="0">
                <a:solidFill>
                  <a:srgbClr val="F64B50"/>
                </a:solidFill>
                <a:latin typeface="Segoe UI Light" pitchFamily="34" charset="0"/>
                <a:ea typeface="Noto Sans" pitchFamily="34" charset="0"/>
                <a:cs typeface="+mj-cs"/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25" name="Espace réservé du texte 24"/>
          <p:cNvSpPr>
            <a:spLocks noGrp="1"/>
          </p:cNvSpPr>
          <p:nvPr>
            <p:ph type="body" sz="quarter" idx="13"/>
          </p:nvPr>
        </p:nvSpPr>
        <p:spPr>
          <a:xfrm>
            <a:off x="468313" y="2708274"/>
            <a:ext cx="4895776" cy="295297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lang="fr-FR" sz="20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2" name="Connecteur droit 11"/>
          <p:cNvCxnSpPr/>
          <p:nvPr/>
        </p:nvCxnSpPr>
        <p:spPr>
          <a:xfrm>
            <a:off x="0" y="1268760"/>
            <a:ext cx="475753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219180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s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01201">
            <a:off x="6548809" y="-554470"/>
            <a:ext cx="3587631" cy="7941458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orme libre 7"/>
          <p:cNvSpPr/>
          <p:nvPr/>
        </p:nvSpPr>
        <p:spPr>
          <a:xfrm>
            <a:off x="5592726" y="871871"/>
            <a:ext cx="4752753" cy="6177516"/>
          </a:xfrm>
          <a:custGeom>
            <a:avLst/>
            <a:gdLst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3349256 w 4253023"/>
              <a:gd name="connsiteY2" fmla="*/ 4763386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4167963 w 4253023"/>
              <a:gd name="connsiteY2" fmla="*/ 4603898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752753"/>
              <a:gd name="connsiteY0" fmla="*/ 6145619 h 6145619"/>
              <a:gd name="connsiteX1" fmla="*/ 4752753 w 4752753"/>
              <a:gd name="connsiteY1" fmla="*/ 0 h 6145619"/>
              <a:gd name="connsiteX2" fmla="*/ 4667693 w 4752753"/>
              <a:gd name="connsiteY2" fmla="*/ 4603898 h 6145619"/>
              <a:gd name="connsiteX3" fmla="*/ 1201479 w 4752753"/>
              <a:gd name="connsiteY3" fmla="*/ 5475767 h 6145619"/>
              <a:gd name="connsiteX4" fmla="*/ 0 w 4752753"/>
              <a:gd name="connsiteY4" fmla="*/ 6145619 h 6145619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603898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316819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52753" h="6177516">
                <a:moveTo>
                  <a:pt x="0" y="6145619"/>
                </a:moveTo>
                <a:lnTo>
                  <a:pt x="4752753" y="0"/>
                </a:lnTo>
                <a:lnTo>
                  <a:pt x="4667693" y="4316819"/>
                </a:lnTo>
                <a:lnTo>
                  <a:pt x="786809" y="6177516"/>
                </a:lnTo>
                <a:lnTo>
                  <a:pt x="0" y="6145619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-36512" y="6247710"/>
            <a:ext cx="9144000" cy="637674"/>
          </a:xfrm>
          <a:prstGeom prst="rect">
            <a:avLst/>
          </a:prstGeom>
          <a:solidFill>
            <a:srgbClr val="373A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Forme libre 9"/>
          <p:cNvSpPr/>
          <p:nvPr/>
        </p:nvSpPr>
        <p:spPr>
          <a:xfrm>
            <a:off x="6581554" y="-616687"/>
            <a:ext cx="4359348" cy="7857460"/>
          </a:xfrm>
          <a:custGeom>
            <a:avLst/>
            <a:gdLst>
              <a:gd name="connsiteX0" fmla="*/ 0 w 2987749"/>
              <a:gd name="connsiteY0" fmla="*/ 138224 h 6836735"/>
              <a:gd name="connsiteX1" fmla="*/ 350874 w 2987749"/>
              <a:gd name="connsiteY1" fmla="*/ 6804837 h 6836735"/>
              <a:gd name="connsiteX2" fmla="*/ 2987749 w 2987749"/>
              <a:gd name="connsiteY2" fmla="*/ 6836735 h 6836735"/>
              <a:gd name="connsiteX3" fmla="*/ 446567 w 2987749"/>
              <a:gd name="connsiteY3" fmla="*/ 0 h 6836735"/>
              <a:gd name="connsiteX4" fmla="*/ 0 w 2987749"/>
              <a:gd name="connsiteY4" fmla="*/ 138224 h 6836735"/>
              <a:gd name="connsiteX0" fmla="*/ 0 w 2987749"/>
              <a:gd name="connsiteY0" fmla="*/ 648587 h 7347098"/>
              <a:gd name="connsiteX1" fmla="*/ 350874 w 2987749"/>
              <a:gd name="connsiteY1" fmla="*/ 7315200 h 7347098"/>
              <a:gd name="connsiteX2" fmla="*/ 2987749 w 2987749"/>
              <a:gd name="connsiteY2" fmla="*/ 7347098 h 7347098"/>
              <a:gd name="connsiteX3" fmla="*/ 2732567 w 2987749"/>
              <a:gd name="connsiteY3" fmla="*/ 0 h 7347098"/>
              <a:gd name="connsiteX4" fmla="*/ 0 w 2987749"/>
              <a:gd name="connsiteY4" fmla="*/ 648587 h 7347098"/>
              <a:gd name="connsiteX0" fmla="*/ 0 w 2732567"/>
              <a:gd name="connsiteY0" fmla="*/ 648587 h 7315200"/>
              <a:gd name="connsiteX1" fmla="*/ 350874 w 2732567"/>
              <a:gd name="connsiteY1" fmla="*/ 7315200 h 7315200"/>
              <a:gd name="connsiteX2" fmla="*/ 1105787 w 2732567"/>
              <a:gd name="connsiteY2" fmla="*/ 7198242 h 7315200"/>
              <a:gd name="connsiteX3" fmla="*/ 2732567 w 2732567"/>
              <a:gd name="connsiteY3" fmla="*/ 0 h 7315200"/>
              <a:gd name="connsiteX4" fmla="*/ 0 w 2732567"/>
              <a:gd name="connsiteY4" fmla="*/ 648587 h 7315200"/>
              <a:gd name="connsiteX0" fmla="*/ 946298 w 2381693"/>
              <a:gd name="connsiteY0" fmla="*/ 116960 h 7315200"/>
              <a:gd name="connsiteX1" fmla="*/ 0 w 2381693"/>
              <a:gd name="connsiteY1" fmla="*/ 7315200 h 7315200"/>
              <a:gd name="connsiteX2" fmla="*/ 754913 w 2381693"/>
              <a:gd name="connsiteY2" fmla="*/ 7198242 h 7315200"/>
              <a:gd name="connsiteX3" fmla="*/ 2381693 w 2381693"/>
              <a:gd name="connsiteY3" fmla="*/ 0 h 7315200"/>
              <a:gd name="connsiteX4" fmla="*/ 946298 w 2381693"/>
              <a:gd name="connsiteY4" fmla="*/ 116960 h 7315200"/>
              <a:gd name="connsiteX0" fmla="*/ 1892595 w 3327990"/>
              <a:gd name="connsiteY0" fmla="*/ 116960 h 7453424"/>
              <a:gd name="connsiteX1" fmla="*/ 0 w 3327990"/>
              <a:gd name="connsiteY1" fmla="*/ 7453424 h 7453424"/>
              <a:gd name="connsiteX2" fmla="*/ 1701210 w 3327990"/>
              <a:gd name="connsiteY2" fmla="*/ 7198242 h 7453424"/>
              <a:gd name="connsiteX3" fmla="*/ 3327990 w 3327990"/>
              <a:gd name="connsiteY3" fmla="*/ 0 h 7453424"/>
              <a:gd name="connsiteX4" fmla="*/ 1892595 w 3327990"/>
              <a:gd name="connsiteY4" fmla="*/ 116960 h 7453424"/>
              <a:gd name="connsiteX0" fmla="*/ 1892595 w 4051004"/>
              <a:gd name="connsiteY0" fmla="*/ 0 h 7336464"/>
              <a:gd name="connsiteX1" fmla="*/ 0 w 4051004"/>
              <a:gd name="connsiteY1" fmla="*/ 7336464 h 7336464"/>
              <a:gd name="connsiteX2" fmla="*/ 1701210 w 4051004"/>
              <a:gd name="connsiteY2" fmla="*/ 7081282 h 7336464"/>
              <a:gd name="connsiteX3" fmla="*/ 4051004 w 4051004"/>
              <a:gd name="connsiteY3" fmla="*/ 1414129 h 7336464"/>
              <a:gd name="connsiteX4" fmla="*/ 1892595 w 4051004"/>
              <a:gd name="connsiteY4" fmla="*/ 0 h 7336464"/>
              <a:gd name="connsiteX0" fmla="*/ 1892595 w 4051004"/>
              <a:gd name="connsiteY0" fmla="*/ 0 h 7687338"/>
              <a:gd name="connsiteX1" fmla="*/ 0 w 4051004"/>
              <a:gd name="connsiteY1" fmla="*/ 7336464 h 7687338"/>
              <a:gd name="connsiteX2" fmla="*/ 2966484 w 4051004"/>
              <a:gd name="connsiteY2" fmla="*/ 7687338 h 7687338"/>
              <a:gd name="connsiteX3" fmla="*/ 4051004 w 4051004"/>
              <a:gd name="connsiteY3" fmla="*/ 1414129 h 7687338"/>
              <a:gd name="connsiteX4" fmla="*/ 1892595 w 4051004"/>
              <a:gd name="connsiteY4" fmla="*/ 0 h 7687338"/>
              <a:gd name="connsiteX0" fmla="*/ 2200939 w 4359348"/>
              <a:gd name="connsiteY0" fmla="*/ 0 h 7857460"/>
              <a:gd name="connsiteX1" fmla="*/ 0 w 4359348"/>
              <a:gd name="connsiteY1" fmla="*/ 7857460 h 7857460"/>
              <a:gd name="connsiteX2" fmla="*/ 3274828 w 4359348"/>
              <a:gd name="connsiteY2" fmla="*/ 7687338 h 7857460"/>
              <a:gd name="connsiteX3" fmla="*/ 4359348 w 4359348"/>
              <a:gd name="connsiteY3" fmla="*/ 1414129 h 7857460"/>
              <a:gd name="connsiteX4" fmla="*/ 2200939 w 4359348"/>
              <a:gd name="connsiteY4" fmla="*/ 0 h 785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9348" h="7857460">
                <a:moveTo>
                  <a:pt x="2200939" y="0"/>
                </a:moveTo>
                <a:lnTo>
                  <a:pt x="0" y="7857460"/>
                </a:lnTo>
                <a:lnTo>
                  <a:pt x="3274828" y="7687338"/>
                </a:lnTo>
                <a:lnTo>
                  <a:pt x="4359348" y="1414129"/>
                </a:lnTo>
                <a:lnTo>
                  <a:pt x="2200939" y="0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11"/>
          </p:nvPr>
        </p:nvSpPr>
        <p:spPr>
          <a:xfrm>
            <a:off x="251520" y="6329213"/>
            <a:ext cx="8712968" cy="412155"/>
          </a:xfrm>
        </p:spPr>
        <p:txBody>
          <a:bodyPr/>
          <a:lstStyle>
            <a:lvl1pPr algn="r">
              <a:defRPr lang="fr-FR" sz="1800" kern="1200" dirty="0" smtClean="0">
                <a:solidFill>
                  <a:schemeClr val="bg1"/>
                </a:solidFill>
                <a:latin typeface="Segoe UI Light" pitchFamily="34" charset="0"/>
                <a:ea typeface="+mn-ea"/>
                <a:cs typeface="+mn-cs"/>
              </a:defRPr>
            </a:lvl1pPr>
          </a:lstStyle>
          <a:p>
            <a:endParaRPr lang="fr-FR"/>
          </a:p>
        </p:txBody>
      </p:sp>
      <p:sp>
        <p:nvSpPr>
          <p:cNvPr id="21" name="Titre 20"/>
          <p:cNvSpPr>
            <a:spLocks noGrp="1"/>
          </p:cNvSpPr>
          <p:nvPr>
            <p:ph type="title"/>
          </p:nvPr>
        </p:nvSpPr>
        <p:spPr>
          <a:xfrm>
            <a:off x="457200" y="413792"/>
            <a:ext cx="8229600" cy="1143000"/>
          </a:xfrm>
        </p:spPr>
        <p:txBody>
          <a:bodyPr>
            <a:normAutofit/>
          </a:bodyPr>
          <a:lstStyle>
            <a:lvl1pPr algn="l">
              <a:defRPr lang="fr-FR" sz="2800" kern="1200" dirty="0">
                <a:solidFill>
                  <a:srgbClr val="F64B50"/>
                </a:solidFill>
                <a:latin typeface="Segoe UI Light" pitchFamily="34" charset="0"/>
                <a:ea typeface="Noto Sans" pitchFamily="34" charset="0"/>
                <a:cs typeface="+mj-cs"/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cxnSp>
        <p:nvCxnSpPr>
          <p:cNvPr id="12" name="Connecteur droit 11"/>
          <p:cNvCxnSpPr/>
          <p:nvPr/>
        </p:nvCxnSpPr>
        <p:spPr>
          <a:xfrm>
            <a:off x="0" y="1268760"/>
            <a:ext cx="475753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491340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22501992" y="6464457"/>
            <a:ext cx="2895600" cy="365125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875355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01201">
            <a:off x="6548809" y="-554470"/>
            <a:ext cx="3587631" cy="7941458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orme libre 7"/>
          <p:cNvSpPr/>
          <p:nvPr/>
        </p:nvSpPr>
        <p:spPr>
          <a:xfrm>
            <a:off x="5592726" y="871871"/>
            <a:ext cx="4752753" cy="6177516"/>
          </a:xfrm>
          <a:custGeom>
            <a:avLst/>
            <a:gdLst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3349256 w 4253023"/>
              <a:gd name="connsiteY2" fmla="*/ 4763386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253023"/>
              <a:gd name="connsiteY0" fmla="*/ 5507665 h 5507665"/>
              <a:gd name="connsiteX1" fmla="*/ 4253023 w 4253023"/>
              <a:gd name="connsiteY1" fmla="*/ 0 h 5507665"/>
              <a:gd name="connsiteX2" fmla="*/ 4167963 w 4253023"/>
              <a:gd name="connsiteY2" fmla="*/ 4603898 h 5507665"/>
              <a:gd name="connsiteX3" fmla="*/ 701749 w 4253023"/>
              <a:gd name="connsiteY3" fmla="*/ 5475767 h 5507665"/>
              <a:gd name="connsiteX4" fmla="*/ 0 w 4253023"/>
              <a:gd name="connsiteY4" fmla="*/ 5507665 h 5507665"/>
              <a:gd name="connsiteX0" fmla="*/ 0 w 4752753"/>
              <a:gd name="connsiteY0" fmla="*/ 6145619 h 6145619"/>
              <a:gd name="connsiteX1" fmla="*/ 4752753 w 4752753"/>
              <a:gd name="connsiteY1" fmla="*/ 0 h 6145619"/>
              <a:gd name="connsiteX2" fmla="*/ 4667693 w 4752753"/>
              <a:gd name="connsiteY2" fmla="*/ 4603898 h 6145619"/>
              <a:gd name="connsiteX3" fmla="*/ 1201479 w 4752753"/>
              <a:gd name="connsiteY3" fmla="*/ 5475767 h 6145619"/>
              <a:gd name="connsiteX4" fmla="*/ 0 w 4752753"/>
              <a:gd name="connsiteY4" fmla="*/ 6145619 h 6145619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603898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  <a:gd name="connsiteX0" fmla="*/ 0 w 4752753"/>
              <a:gd name="connsiteY0" fmla="*/ 6145619 h 6177516"/>
              <a:gd name="connsiteX1" fmla="*/ 4752753 w 4752753"/>
              <a:gd name="connsiteY1" fmla="*/ 0 h 6177516"/>
              <a:gd name="connsiteX2" fmla="*/ 4667693 w 4752753"/>
              <a:gd name="connsiteY2" fmla="*/ 4316819 h 6177516"/>
              <a:gd name="connsiteX3" fmla="*/ 786809 w 4752753"/>
              <a:gd name="connsiteY3" fmla="*/ 6177516 h 6177516"/>
              <a:gd name="connsiteX4" fmla="*/ 0 w 4752753"/>
              <a:gd name="connsiteY4" fmla="*/ 6145619 h 6177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52753" h="6177516">
                <a:moveTo>
                  <a:pt x="0" y="6145619"/>
                </a:moveTo>
                <a:lnTo>
                  <a:pt x="4752753" y="0"/>
                </a:lnTo>
                <a:lnTo>
                  <a:pt x="4667693" y="4316819"/>
                </a:lnTo>
                <a:lnTo>
                  <a:pt x="786809" y="6177516"/>
                </a:lnTo>
                <a:lnTo>
                  <a:pt x="0" y="6145619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-36512" y="6247710"/>
            <a:ext cx="9144000" cy="637674"/>
          </a:xfrm>
          <a:prstGeom prst="rect">
            <a:avLst/>
          </a:prstGeom>
          <a:solidFill>
            <a:srgbClr val="373A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Forme libre 9"/>
          <p:cNvSpPr/>
          <p:nvPr/>
        </p:nvSpPr>
        <p:spPr>
          <a:xfrm>
            <a:off x="6581554" y="-616687"/>
            <a:ext cx="4359348" cy="7857460"/>
          </a:xfrm>
          <a:custGeom>
            <a:avLst/>
            <a:gdLst>
              <a:gd name="connsiteX0" fmla="*/ 0 w 2987749"/>
              <a:gd name="connsiteY0" fmla="*/ 138224 h 6836735"/>
              <a:gd name="connsiteX1" fmla="*/ 350874 w 2987749"/>
              <a:gd name="connsiteY1" fmla="*/ 6804837 h 6836735"/>
              <a:gd name="connsiteX2" fmla="*/ 2987749 w 2987749"/>
              <a:gd name="connsiteY2" fmla="*/ 6836735 h 6836735"/>
              <a:gd name="connsiteX3" fmla="*/ 446567 w 2987749"/>
              <a:gd name="connsiteY3" fmla="*/ 0 h 6836735"/>
              <a:gd name="connsiteX4" fmla="*/ 0 w 2987749"/>
              <a:gd name="connsiteY4" fmla="*/ 138224 h 6836735"/>
              <a:gd name="connsiteX0" fmla="*/ 0 w 2987749"/>
              <a:gd name="connsiteY0" fmla="*/ 648587 h 7347098"/>
              <a:gd name="connsiteX1" fmla="*/ 350874 w 2987749"/>
              <a:gd name="connsiteY1" fmla="*/ 7315200 h 7347098"/>
              <a:gd name="connsiteX2" fmla="*/ 2987749 w 2987749"/>
              <a:gd name="connsiteY2" fmla="*/ 7347098 h 7347098"/>
              <a:gd name="connsiteX3" fmla="*/ 2732567 w 2987749"/>
              <a:gd name="connsiteY3" fmla="*/ 0 h 7347098"/>
              <a:gd name="connsiteX4" fmla="*/ 0 w 2987749"/>
              <a:gd name="connsiteY4" fmla="*/ 648587 h 7347098"/>
              <a:gd name="connsiteX0" fmla="*/ 0 w 2732567"/>
              <a:gd name="connsiteY0" fmla="*/ 648587 h 7315200"/>
              <a:gd name="connsiteX1" fmla="*/ 350874 w 2732567"/>
              <a:gd name="connsiteY1" fmla="*/ 7315200 h 7315200"/>
              <a:gd name="connsiteX2" fmla="*/ 1105787 w 2732567"/>
              <a:gd name="connsiteY2" fmla="*/ 7198242 h 7315200"/>
              <a:gd name="connsiteX3" fmla="*/ 2732567 w 2732567"/>
              <a:gd name="connsiteY3" fmla="*/ 0 h 7315200"/>
              <a:gd name="connsiteX4" fmla="*/ 0 w 2732567"/>
              <a:gd name="connsiteY4" fmla="*/ 648587 h 7315200"/>
              <a:gd name="connsiteX0" fmla="*/ 946298 w 2381693"/>
              <a:gd name="connsiteY0" fmla="*/ 116960 h 7315200"/>
              <a:gd name="connsiteX1" fmla="*/ 0 w 2381693"/>
              <a:gd name="connsiteY1" fmla="*/ 7315200 h 7315200"/>
              <a:gd name="connsiteX2" fmla="*/ 754913 w 2381693"/>
              <a:gd name="connsiteY2" fmla="*/ 7198242 h 7315200"/>
              <a:gd name="connsiteX3" fmla="*/ 2381693 w 2381693"/>
              <a:gd name="connsiteY3" fmla="*/ 0 h 7315200"/>
              <a:gd name="connsiteX4" fmla="*/ 946298 w 2381693"/>
              <a:gd name="connsiteY4" fmla="*/ 116960 h 7315200"/>
              <a:gd name="connsiteX0" fmla="*/ 1892595 w 3327990"/>
              <a:gd name="connsiteY0" fmla="*/ 116960 h 7453424"/>
              <a:gd name="connsiteX1" fmla="*/ 0 w 3327990"/>
              <a:gd name="connsiteY1" fmla="*/ 7453424 h 7453424"/>
              <a:gd name="connsiteX2" fmla="*/ 1701210 w 3327990"/>
              <a:gd name="connsiteY2" fmla="*/ 7198242 h 7453424"/>
              <a:gd name="connsiteX3" fmla="*/ 3327990 w 3327990"/>
              <a:gd name="connsiteY3" fmla="*/ 0 h 7453424"/>
              <a:gd name="connsiteX4" fmla="*/ 1892595 w 3327990"/>
              <a:gd name="connsiteY4" fmla="*/ 116960 h 7453424"/>
              <a:gd name="connsiteX0" fmla="*/ 1892595 w 4051004"/>
              <a:gd name="connsiteY0" fmla="*/ 0 h 7336464"/>
              <a:gd name="connsiteX1" fmla="*/ 0 w 4051004"/>
              <a:gd name="connsiteY1" fmla="*/ 7336464 h 7336464"/>
              <a:gd name="connsiteX2" fmla="*/ 1701210 w 4051004"/>
              <a:gd name="connsiteY2" fmla="*/ 7081282 h 7336464"/>
              <a:gd name="connsiteX3" fmla="*/ 4051004 w 4051004"/>
              <a:gd name="connsiteY3" fmla="*/ 1414129 h 7336464"/>
              <a:gd name="connsiteX4" fmla="*/ 1892595 w 4051004"/>
              <a:gd name="connsiteY4" fmla="*/ 0 h 7336464"/>
              <a:gd name="connsiteX0" fmla="*/ 1892595 w 4051004"/>
              <a:gd name="connsiteY0" fmla="*/ 0 h 7687338"/>
              <a:gd name="connsiteX1" fmla="*/ 0 w 4051004"/>
              <a:gd name="connsiteY1" fmla="*/ 7336464 h 7687338"/>
              <a:gd name="connsiteX2" fmla="*/ 2966484 w 4051004"/>
              <a:gd name="connsiteY2" fmla="*/ 7687338 h 7687338"/>
              <a:gd name="connsiteX3" fmla="*/ 4051004 w 4051004"/>
              <a:gd name="connsiteY3" fmla="*/ 1414129 h 7687338"/>
              <a:gd name="connsiteX4" fmla="*/ 1892595 w 4051004"/>
              <a:gd name="connsiteY4" fmla="*/ 0 h 7687338"/>
              <a:gd name="connsiteX0" fmla="*/ 2200939 w 4359348"/>
              <a:gd name="connsiteY0" fmla="*/ 0 h 7857460"/>
              <a:gd name="connsiteX1" fmla="*/ 0 w 4359348"/>
              <a:gd name="connsiteY1" fmla="*/ 7857460 h 7857460"/>
              <a:gd name="connsiteX2" fmla="*/ 3274828 w 4359348"/>
              <a:gd name="connsiteY2" fmla="*/ 7687338 h 7857460"/>
              <a:gd name="connsiteX3" fmla="*/ 4359348 w 4359348"/>
              <a:gd name="connsiteY3" fmla="*/ 1414129 h 7857460"/>
              <a:gd name="connsiteX4" fmla="*/ 2200939 w 4359348"/>
              <a:gd name="connsiteY4" fmla="*/ 0 h 785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9348" h="7857460">
                <a:moveTo>
                  <a:pt x="2200939" y="0"/>
                </a:moveTo>
                <a:lnTo>
                  <a:pt x="0" y="7857460"/>
                </a:lnTo>
                <a:lnTo>
                  <a:pt x="3274828" y="7687338"/>
                </a:lnTo>
                <a:lnTo>
                  <a:pt x="4359348" y="1414129"/>
                </a:lnTo>
                <a:lnTo>
                  <a:pt x="2200939" y="0"/>
                </a:lnTo>
                <a:close/>
              </a:path>
            </a:pathLst>
          </a:cu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 algn="l" defTabSz="914400" rtl="0" eaLnBrk="1" latinLnBrk="0" hangingPunct="1">
              <a:buNone/>
              <a:defRPr lang="fr-FR" sz="24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1pPr>
            <a:lvl2pPr marL="742950" indent="-285750">
              <a:buFont typeface="Arial" pitchFamily="34" charset="0"/>
              <a:buChar char="•"/>
              <a:defRPr lang="fr-FR" sz="24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2pPr>
            <a:lvl3pPr marL="1143000" indent="-228600">
              <a:buFont typeface="Wingdings" pitchFamily="2" charset="2"/>
              <a:buChar char="§"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11"/>
          </p:nvPr>
        </p:nvSpPr>
        <p:spPr>
          <a:xfrm>
            <a:off x="251520" y="6329213"/>
            <a:ext cx="8712968" cy="412155"/>
          </a:xfrm>
        </p:spPr>
        <p:txBody>
          <a:bodyPr/>
          <a:lstStyle>
            <a:lvl1pPr algn="r">
              <a:defRPr lang="fr-FR" sz="1800" kern="1200" dirty="0" smtClean="0">
                <a:solidFill>
                  <a:schemeClr val="bg1"/>
                </a:solidFill>
                <a:latin typeface="Segoe UI Light" pitchFamily="34" charset="0"/>
                <a:ea typeface="+mn-ea"/>
                <a:cs typeface="+mn-cs"/>
              </a:defRPr>
            </a:lvl1pPr>
          </a:lstStyle>
          <a:p>
            <a:endParaRPr lang="fr-FR"/>
          </a:p>
        </p:txBody>
      </p:sp>
      <p:sp>
        <p:nvSpPr>
          <p:cNvPr id="21" name="Titre 20"/>
          <p:cNvSpPr>
            <a:spLocks noGrp="1"/>
          </p:cNvSpPr>
          <p:nvPr>
            <p:ph type="title"/>
          </p:nvPr>
        </p:nvSpPr>
        <p:spPr>
          <a:xfrm>
            <a:off x="457200" y="413792"/>
            <a:ext cx="8229600" cy="1143000"/>
          </a:xfrm>
        </p:spPr>
        <p:txBody>
          <a:bodyPr>
            <a:normAutofit/>
          </a:bodyPr>
          <a:lstStyle>
            <a:lvl1pPr algn="l">
              <a:defRPr lang="fr-FR" sz="2800" kern="1200" dirty="0">
                <a:solidFill>
                  <a:srgbClr val="F64B50"/>
                </a:solidFill>
                <a:latin typeface="Segoe UI Light" pitchFamily="34" charset="0"/>
                <a:ea typeface="Noto Sans" pitchFamily="34" charset="0"/>
                <a:cs typeface="+mj-cs"/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cxnSp>
        <p:nvCxnSpPr>
          <p:cNvPr id="13" name="Connecteur droit 12"/>
          <p:cNvCxnSpPr/>
          <p:nvPr/>
        </p:nvCxnSpPr>
        <p:spPr>
          <a:xfrm>
            <a:off x="0" y="1268760"/>
            <a:ext cx="475753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162223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7DE68-1B35-48D9-A9CD-02DF94C42B89}" type="datetimeFigureOut">
              <a:rPr lang="fr-FR" smtClean="0"/>
              <a:t>21/07/2016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531800-533A-4D38-9157-2C3B258CE1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5095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slow">
    <p:fade thruBlk="1"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lang="fr-FR" sz="4400" kern="1200" dirty="0">
          <a:solidFill>
            <a:srgbClr val="F64B50"/>
          </a:solidFill>
          <a:latin typeface="Segoe UI Light" pitchFamily="34" charset="0"/>
          <a:ea typeface="Noto Sans" pitchFamily="34" charset="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Gadugi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Gadugi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Gadugi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Gadugi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Gadug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9112768"/>
      </p:ext>
    </p:extLst>
  </p:cSld>
  <p:clrMapOvr>
    <a:masterClrMapping/>
  </p:clrMapOvr>
  <p:transition spd="slow" advClick="0" advTm="4000"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Titre de la présentation a modifier dans le pied de page</a:t>
            </a:r>
            <a:endParaRPr lang="fr-FR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 typeface="+mj-lt"/>
              <a:buAutoNum type="arabicPeriod" startAt="4"/>
            </a:pPr>
            <a:r>
              <a:rPr lang="fr-FR" dirty="0" smtClean="0"/>
              <a:t>Démonstration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8091578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Démonstation</a:t>
            </a:r>
            <a:endParaRPr lang="fr-FR" dirty="0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err="1" smtClean="0"/>
              <a:t>ConnecShop</a:t>
            </a:r>
            <a:endParaRPr lang="fr-FR" dirty="0"/>
          </a:p>
        </p:txBody>
      </p:sp>
      <p:pic>
        <p:nvPicPr>
          <p:cNvPr id="8" name="Video 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29073" y="476672"/>
            <a:ext cx="3125946" cy="555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89660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96296E-6 L -0.24271 0.0465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35" y="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198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Titre de la présentation a modifier dans le pied de page</a:t>
            </a:r>
            <a:endParaRPr lang="fr-FR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 typeface="+mj-lt"/>
              <a:buAutoNum type="arabicPeriod" startAt="5"/>
            </a:pPr>
            <a:r>
              <a:rPr lang="fr-FR" dirty="0" smtClean="0"/>
              <a:t>Technologies utilisées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296172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Titre de la présentation a modifier dans le pied de page</a:t>
            </a:r>
            <a:endParaRPr lang="fr-FR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 typeface="+mj-lt"/>
              <a:buAutoNum type="arabicPeriod" startAt="6"/>
            </a:pPr>
            <a:r>
              <a:rPr lang="fr-FR" dirty="0" smtClean="0"/>
              <a:t>Bilan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6611962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Bilan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/>
          </p:nvPr>
        </p:nvSpPr>
        <p:spPr>
          <a:xfrm>
            <a:off x="1002432" y="2276872"/>
            <a:ext cx="7139136" cy="2952973"/>
          </a:xfrm>
        </p:spPr>
        <p:txBody>
          <a:bodyPr>
            <a:normAutofit/>
          </a:bodyPr>
          <a:lstStyle/>
          <a:p>
            <a:r>
              <a:rPr lang="pt-PT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Marché fleurissant (études à approfondir)</a:t>
            </a:r>
          </a:p>
          <a:p>
            <a:r>
              <a:rPr lang="pt-PT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Potentiel important</a:t>
            </a:r>
          </a:p>
          <a:p>
            <a:r>
              <a:rPr lang="pt-PT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Choix d’une solution</a:t>
            </a:r>
          </a:p>
          <a:p>
            <a:r>
              <a:rPr lang="pt-PT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Qui peut-on mobiliser ?</a:t>
            </a:r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endParaRPr lang="pt-PT" dirty="0" smtClean="0"/>
          </a:p>
          <a:p>
            <a:endParaRPr lang="pt-PT" dirty="0" smtClean="0"/>
          </a:p>
          <a:p>
            <a:endParaRPr lang="pt-PT" dirty="0" smtClean="0"/>
          </a:p>
          <a:p>
            <a:pPr marL="0" indent="0">
              <a:buNone/>
            </a:pPr>
            <a:endParaRPr lang="pt-PT" dirty="0" smtClean="0"/>
          </a:p>
          <a:p>
            <a:endParaRPr lang="pt-PT" dirty="0" smtClean="0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Les </a:t>
            </a:r>
            <a:r>
              <a:rPr lang="fr-FR" dirty="0" err="1" smtClean="0"/>
              <a:t>Beacons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1527490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smtClean="0"/>
              <a:t>ConnecShop</a:t>
            </a:r>
            <a:endParaRPr lang="fr-FR" dirty="0"/>
          </a:p>
        </p:txBody>
      </p:sp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>
          <a:xfrm>
            <a:off x="1399485" y="2047874"/>
            <a:ext cx="6400800" cy="1752600"/>
          </a:xfrm>
        </p:spPr>
        <p:txBody>
          <a:bodyPr/>
          <a:lstStyle/>
          <a:p>
            <a:r>
              <a:rPr lang="pt-PT" dirty="0" smtClean="0"/>
              <a:t>Application connectée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pt-PT" dirty="0" smtClean="0"/>
              <a:t>Qu’est ce qu’un Beacon </a:t>
            </a:r>
            <a:r>
              <a:rPr lang="pt-PT" dirty="0" smtClean="0"/>
              <a:t>(rappel)</a:t>
            </a:r>
            <a:endParaRPr lang="pt-PT" dirty="0" smtClean="0"/>
          </a:p>
          <a:p>
            <a:r>
              <a:rPr lang="pt-PT" dirty="0" smtClean="0"/>
              <a:t>Fonctionnalités Beacon</a:t>
            </a:r>
          </a:p>
          <a:p>
            <a:r>
              <a:rPr lang="fr-FR" dirty="0" smtClean="0"/>
              <a:t>Autres fonctionnalités</a:t>
            </a:r>
            <a:endParaRPr lang="pt-PT" dirty="0" smtClean="0"/>
          </a:p>
          <a:p>
            <a:r>
              <a:rPr lang="pt-PT" dirty="0" smtClean="0"/>
              <a:t>Démonstration</a:t>
            </a:r>
          </a:p>
          <a:p>
            <a:r>
              <a:rPr lang="pt-PT" dirty="0"/>
              <a:t>T</a:t>
            </a:r>
            <a:r>
              <a:rPr lang="pt-PT" dirty="0" smtClean="0"/>
              <a:t>echnologies utilisées</a:t>
            </a:r>
          </a:p>
          <a:p>
            <a:r>
              <a:rPr lang="pt-PT" dirty="0" smtClean="0"/>
              <a:t>Bilan</a:t>
            </a:r>
            <a:endParaRPr lang="pt-PT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0676748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Titre de la présentation a modifier dans le pied de page</a:t>
            </a:r>
            <a:endParaRPr lang="fr-FR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Qu’est ce qu’un Beacon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844541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Les caractéristiques :</a:t>
            </a:r>
            <a:endParaRPr lang="fr-FR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Qu’est ce qu’un Beacon</a:t>
            </a:r>
            <a:endParaRPr lang="fr-FR" dirty="0"/>
          </a:p>
        </p:txBody>
      </p:sp>
      <p:pic>
        <p:nvPicPr>
          <p:cNvPr id="9" name="Espace réservé pour une image  8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041" y="1926105"/>
            <a:ext cx="3514762" cy="2933996"/>
          </a:xfrm>
          <a:ln>
            <a:noFill/>
          </a:ln>
        </p:spPr>
      </p:pic>
      <p:sp>
        <p:nvSpPr>
          <p:cNvPr id="8" name="Espace réservé du texte 7"/>
          <p:cNvSpPr>
            <a:spLocks noGrp="1"/>
          </p:cNvSpPr>
          <p:nvPr>
            <p:ph type="body" sz="quarter" idx="13"/>
          </p:nvPr>
        </p:nvSpPr>
        <p:spPr>
          <a:xfrm>
            <a:off x="457200" y="2980090"/>
            <a:ext cx="4895776" cy="2952973"/>
          </a:xfrm>
        </p:spPr>
        <p:txBody>
          <a:bodyPr/>
          <a:lstStyle/>
          <a:p>
            <a:r>
              <a:rPr lang="pt-PT" dirty="0" smtClean="0"/>
              <a:t>Bluetooth 4.0/Low Energy</a:t>
            </a:r>
          </a:p>
          <a:p>
            <a:r>
              <a:rPr lang="pt-PT" dirty="0" smtClean="0"/>
              <a:t>Consome peu</a:t>
            </a:r>
          </a:p>
          <a:p>
            <a:r>
              <a:rPr lang="pt-PT" dirty="0" smtClean="0"/>
              <a:t>Portée de 1m à 50m</a:t>
            </a:r>
          </a:p>
          <a:p>
            <a:r>
              <a:rPr lang="pt-PT" dirty="0" smtClean="0"/>
              <a:t>Envoi de données dans un seul sens</a:t>
            </a:r>
          </a:p>
          <a:p>
            <a:pPr marL="0" indent="0">
              <a:buNone/>
            </a:pPr>
            <a:endParaRPr lang="pt-PT" dirty="0" smtClean="0"/>
          </a:p>
          <a:p>
            <a:endParaRPr lang="pt-PT" dirty="0" smtClean="0"/>
          </a:p>
          <a:p>
            <a:endParaRPr lang="pt-PT" dirty="0" smtClean="0"/>
          </a:p>
          <a:p>
            <a:endParaRPr lang="fr-FR" dirty="0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err="1" smtClean="0"/>
              <a:t>ConnecShop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4660792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Qu’est ce qu’un Beacon</a:t>
            </a:r>
            <a:endParaRPr lang="fr-FR" dirty="0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err="1" smtClean="0"/>
              <a:t>ConnecShop</a:t>
            </a:r>
            <a:endParaRPr lang="fr-FR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Trois informations :</a:t>
            </a:r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916832"/>
            <a:ext cx="3513247" cy="2932732"/>
          </a:xfrm>
          <a:prstGeom prst="rect">
            <a:avLst/>
          </a:prstGeom>
        </p:spPr>
      </p:pic>
      <p:sp>
        <p:nvSpPr>
          <p:cNvPr id="16" name="Arc 15"/>
          <p:cNvSpPr/>
          <p:nvPr/>
        </p:nvSpPr>
        <p:spPr>
          <a:xfrm>
            <a:off x="1331640" y="3361345"/>
            <a:ext cx="2664296" cy="787735"/>
          </a:xfrm>
          <a:prstGeom prst="arc">
            <a:avLst>
              <a:gd name="adj1" fmla="val 16200000"/>
              <a:gd name="adj2" fmla="val 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1907704" y="3161290"/>
            <a:ext cx="1157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latin typeface="Gadugi" panose="020B0502040204020203" pitchFamily="34" charset="0"/>
              </a:rPr>
              <a:t>UUID</a:t>
            </a:r>
            <a:endParaRPr lang="fr-FR" sz="2000" dirty="0">
              <a:latin typeface="Gadugi" panose="020B0502040204020203" pitchFamily="34" charset="0"/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1389791" y="3561133"/>
            <a:ext cx="2952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latin typeface="Gadugi" panose="020B0502040204020203" pitchFamily="34" charset="0"/>
              </a:rPr>
              <a:t>Ex : Nom de la chaîne</a:t>
            </a:r>
          </a:p>
          <a:p>
            <a:r>
              <a:rPr lang="fr-FR" dirty="0" smtClean="0">
                <a:latin typeface="Gadugi" panose="020B0502040204020203" pitchFamily="34" charset="0"/>
              </a:rPr>
              <a:t>de magasin ou</a:t>
            </a:r>
          </a:p>
          <a:p>
            <a:r>
              <a:rPr lang="fr-FR" dirty="0">
                <a:latin typeface="Gadugi" panose="020B0502040204020203" pitchFamily="34" charset="0"/>
              </a:rPr>
              <a:t>d</a:t>
            </a:r>
            <a:r>
              <a:rPr lang="fr-FR" dirty="0" smtClean="0">
                <a:latin typeface="Gadugi" panose="020B0502040204020203" pitchFamily="34" charset="0"/>
              </a:rPr>
              <a:t>u magasin</a:t>
            </a:r>
            <a:endParaRPr lang="fr-FR" dirty="0">
              <a:latin typeface="Gadugi" panose="020B0502040204020203" pitchFamily="34" charset="0"/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6680077" y="3275692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latin typeface="Gadugi" panose="020B0502040204020203" pitchFamily="34" charset="0"/>
              </a:rPr>
              <a:t>Major</a:t>
            </a:r>
            <a:endParaRPr lang="fr-FR" dirty="0">
              <a:latin typeface="Gadugi" panose="020B0502040204020203" pitchFamily="34" charset="0"/>
            </a:endParaRPr>
          </a:p>
        </p:txBody>
      </p:sp>
      <p:sp>
        <p:nvSpPr>
          <p:cNvPr id="24" name="Arc 23"/>
          <p:cNvSpPr/>
          <p:nvPr/>
        </p:nvSpPr>
        <p:spPr>
          <a:xfrm flipH="1">
            <a:off x="5171945" y="3488540"/>
            <a:ext cx="2952328" cy="787735"/>
          </a:xfrm>
          <a:prstGeom prst="arc">
            <a:avLst>
              <a:gd name="adj1" fmla="val 16200000"/>
              <a:gd name="adj2" fmla="val 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/>
          <p:cNvSpPr txBox="1"/>
          <p:nvPr/>
        </p:nvSpPr>
        <p:spPr>
          <a:xfrm>
            <a:off x="6214647" y="3669413"/>
            <a:ext cx="2230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latin typeface="Gadugi" panose="020B0502040204020203" pitchFamily="34" charset="0"/>
              </a:rPr>
              <a:t>Ex: N° du magasin</a:t>
            </a:r>
          </a:p>
          <a:p>
            <a:r>
              <a:rPr lang="fr-FR" dirty="0">
                <a:latin typeface="Gadugi" panose="020B0502040204020203" pitchFamily="34" charset="0"/>
              </a:rPr>
              <a:t>o</a:t>
            </a:r>
            <a:r>
              <a:rPr lang="fr-FR" dirty="0" smtClean="0">
                <a:latin typeface="Gadugi" panose="020B0502040204020203" pitchFamily="34" charset="0"/>
              </a:rPr>
              <a:t>u de l’étage/rayon</a:t>
            </a:r>
          </a:p>
        </p:txBody>
      </p:sp>
      <p:sp>
        <p:nvSpPr>
          <p:cNvPr id="26" name="Arc 25"/>
          <p:cNvSpPr/>
          <p:nvPr/>
        </p:nvSpPr>
        <p:spPr>
          <a:xfrm flipH="1" flipV="1">
            <a:off x="4139952" y="4509119"/>
            <a:ext cx="2736304" cy="807559"/>
          </a:xfrm>
          <a:prstGeom prst="arc">
            <a:avLst>
              <a:gd name="adj1" fmla="val 16200000"/>
              <a:gd name="adj2" fmla="val 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/>
          <p:cNvSpPr txBox="1"/>
          <p:nvPr/>
        </p:nvSpPr>
        <p:spPr>
          <a:xfrm>
            <a:off x="5503033" y="5101543"/>
            <a:ext cx="1157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latin typeface="Gadugi" panose="020B0502040204020203" pitchFamily="34" charset="0"/>
              </a:rPr>
              <a:t>Minor</a:t>
            </a:r>
            <a:endParaRPr lang="fr-FR" sz="2000" dirty="0">
              <a:latin typeface="Gadugi" panose="020B0502040204020203" pitchFamily="34" charset="0"/>
            </a:endParaRPr>
          </a:p>
        </p:txBody>
      </p:sp>
      <p:sp>
        <p:nvSpPr>
          <p:cNvPr id="29" name="ZoneTexte 28"/>
          <p:cNvSpPr txBox="1"/>
          <p:nvPr/>
        </p:nvSpPr>
        <p:spPr>
          <a:xfrm>
            <a:off x="5076056" y="5438435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latin typeface="Gadugi" panose="020B0502040204020203" pitchFamily="34" charset="0"/>
              </a:rPr>
              <a:t>Ex : N° de l’étage/rayon</a:t>
            </a:r>
            <a:endParaRPr lang="fr-FR" dirty="0">
              <a:latin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212668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2.96296E-6 L -0.19201 0.10115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601" y="5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"/>
                            </p:stCondLst>
                            <p:childTnLst>
                              <p:par>
                                <p:cTn id="2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8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5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17" grpId="1"/>
      <p:bldP spid="18" grpId="0"/>
      <p:bldP spid="23" grpId="0"/>
      <p:bldP spid="23" grpId="1"/>
      <p:bldP spid="24" grpId="0" animBg="1"/>
      <p:bldP spid="25" grpId="0"/>
      <p:bldP spid="26" grpId="0" animBg="1"/>
      <p:bldP spid="28" grpId="0"/>
      <p:bldP spid="28" grpId="1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Titre de la présentation a modifier dans le pied de page</a:t>
            </a:r>
            <a:endParaRPr lang="fr-FR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 typeface="+mj-lt"/>
              <a:buAutoNum type="arabicPeriod" startAt="2"/>
            </a:pPr>
            <a:r>
              <a:rPr lang="pt-PT" dirty="0" smtClean="0"/>
              <a:t>Fonctionnalités Beacon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7952431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Si un Beacon est capté :</a:t>
            </a:r>
            <a:endParaRPr lang="fr-FR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Fonctionnalités Beacon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/>
          </p:nvPr>
        </p:nvSpPr>
        <p:spPr>
          <a:xfrm>
            <a:off x="457200" y="2852936"/>
            <a:ext cx="4895776" cy="2952973"/>
          </a:xfrm>
        </p:spPr>
        <p:txBody>
          <a:bodyPr/>
          <a:lstStyle/>
          <a:p>
            <a:pPr marL="0" indent="0">
              <a:buNone/>
            </a:pPr>
            <a:endParaRPr lang="pt-PT" dirty="0" smtClean="0"/>
          </a:p>
          <a:p>
            <a:endParaRPr lang="pt-PT" dirty="0" smtClean="0"/>
          </a:p>
          <a:p>
            <a:endParaRPr lang="pt-PT" dirty="0" smtClean="0"/>
          </a:p>
          <a:p>
            <a:endParaRPr lang="fr-FR" dirty="0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err="1" smtClean="0"/>
              <a:t>ConnecShop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976" y="559617"/>
            <a:ext cx="3024336" cy="5376597"/>
          </a:xfrm>
          <a:prstGeom prst="rect">
            <a:avLst/>
          </a:prstGeom>
        </p:spPr>
      </p:pic>
      <p:sp>
        <p:nvSpPr>
          <p:cNvPr id="11" name="Espace réservé du texte 7"/>
          <p:cNvSpPr txBox="1">
            <a:spLocks/>
          </p:cNvSpPr>
          <p:nvPr/>
        </p:nvSpPr>
        <p:spPr>
          <a:xfrm>
            <a:off x="457200" y="2900355"/>
            <a:ext cx="4895776" cy="29529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lang="fr-FR" sz="20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La flèche à droite apparait</a:t>
            </a:r>
          </a:p>
          <a:p>
            <a:r>
              <a:rPr lang="fr-FR" dirty="0" smtClean="0"/>
              <a:t>Le téléphone vibre</a:t>
            </a:r>
          </a:p>
          <a:p>
            <a:r>
              <a:rPr lang="fr-FR" dirty="0" smtClean="0"/>
              <a:t>L’onglet de droite s’ouvre</a:t>
            </a:r>
          </a:p>
          <a:p>
            <a:pPr marL="0" indent="0">
              <a:buFont typeface="Arial" pitchFamily="34" charset="0"/>
              <a:buNone/>
            </a:pP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3" name="Ellipse 12"/>
          <p:cNvSpPr/>
          <p:nvPr/>
        </p:nvSpPr>
        <p:spPr>
          <a:xfrm>
            <a:off x="7937976" y="3203775"/>
            <a:ext cx="675560" cy="67556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71" y="548680"/>
            <a:ext cx="3020441" cy="5369672"/>
          </a:xfrm>
          <a:prstGeom prst="rect">
            <a:avLst/>
          </a:prstGeom>
        </p:spPr>
      </p:pic>
      <p:sp>
        <p:nvSpPr>
          <p:cNvPr id="15" name="Espace réservé du texte 7"/>
          <p:cNvSpPr txBox="1">
            <a:spLocks/>
          </p:cNvSpPr>
          <p:nvPr/>
        </p:nvSpPr>
        <p:spPr>
          <a:xfrm>
            <a:off x="457200" y="2897204"/>
            <a:ext cx="4895776" cy="29529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lang="fr-FR" sz="20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/>
              <a:t>-&gt; Pour chaque rayon </a:t>
            </a:r>
            <a:endParaRPr lang="fr-FR" dirty="0" smtClean="0"/>
          </a:p>
          <a:p>
            <a:r>
              <a:rPr lang="fr-FR" dirty="0" smtClean="0"/>
              <a:t>Articles </a:t>
            </a:r>
            <a:r>
              <a:rPr lang="fr-FR" dirty="0" err="1" smtClean="0"/>
              <a:t>promotionels</a:t>
            </a:r>
            <a:r>
              <a:rPr lang="fr-FR" dirty="0" smtClean="0"/>
              <a:t> exclusifs</a:t>
            </a:r>
          </a:p>
          <a:p>
            <a:r>
              <a:rPr lang="fr-FR" dirty="0" smtClean="0"/>
              <a:t>Produits déjà vus</a:t>
            </a:r>
          </a:p>
          <a:p>
            <a:r>
              <a:rPr lang="fr-FR" dirty="0" smtClean="0"/>
              <a:t>Conseils clients</a:t>
            </a:r>
          </a:p>
          <a:p>
            <a:endParaRPr lang="fr-FR" dirty="0"/>
          </a:p>
          <a:p>
            <a:pPr marL="0" indent="0">
              <a:buFont typeface="Arial" pitchFamily="34" charset="0"/>
              <a:buNone/>
            </a:pP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6" name="Espace réservé du contenu 5"/>
          <p:cNvSpPr txBox="1">
            <a:spLocks/>
          </p:cNvSpPr>
          <p:nvPr/>
        </p:nvSpPr>
        <p:spPr>
          <a:xfrm>
            <a:off x="457200" y="1600201"/>
            <a:ext cx="8147248" cy="1396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lang="fr-FR" sz="24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lang="fr-FR" sz="24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Gadugi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Les fonctionnalités:</a:t>
            </a:r>
            <a:endParaRPr lang="fr-FR" dirty="0"/>
          </a:p>
        </p:txBody>
      </p:sp>
      <p:sp>
        <p:nvSpPr>
          <p:cNvPr id="17" name="Rectangle 16"/>
          <p:cNvSpPr/>
          <p:nvPr/>
        </p:nvSpPr>
        <p:spPr>
          <a:xfrm>
            <a:off x="5796136" y="1700808"/>
            <a:ext cx="2479620" cy="21767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6444208" y="3917210"/>
            <a:ext cx="1224136" cy="3516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/>
          <p:cNvSpPr/>
          <p:nvPr/>
        </p:nvSpPr>
        <p:spPr>
          <a:xfrm>
            <a:off x="5734506" y="4879925"/>
            <a:ext cx="2602880" cy="9259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/>
          <p:cNvSpPr/>
          <p:nvPr/>
        </p:nvSpPr>
        <p:spPr>
          <a:xfrm>
            <a:off x="6588224" y="1428404"/>
            <a:ext cx="936104" cy="1717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4849330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1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32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120000">
                                      <p:cBhvr>
                                        <p:cTn id="19" dur="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150" fill="hold">
                                          <p:stCondLst>
                                            <p:cond delay="1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15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15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15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"/>
                            </p:stCondLst>
                            <p:childTnLst>
                              <p:par>
                                <p:cTn id="30" presetID="42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4" presetClass="emp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8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8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25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9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allAtOnce"/>
      <p:bldP spid="13" grpId="0" animBg="1"/>
      <p:bldP spid="13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20" grpId="0" animBg="1"/>
      <p:bldP spid="2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Titre de la présentation a modifier dans le pied de page</a:t>
            </a:r>
            <a:endParaRPr lang="fr-FR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 typeface="+mj-lt"/>
              <a:buAutoNum type="arabicPeriod" startAt="3"/>
            </a:pPr>
            <a:r>
              <a:rPr lang="fr-FR" dirty="0" smtClean="0"/>
              <a:t>Autres fonctionnalités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1074132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On aura toujours </a:t>
            </a:r>
            <a:r>
              <a:rPr lang="pt-PT" dirty="0" smtClean="0"/>
              <a:t>:</a:t>
            </a:r>
            <a:endParaRPr lang="fr-FR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Autres fonctionnalités</a:t>
            </a:r>
            <a:endParaRPr lang="fr-FR" dirty="0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err="1" smtClean="0"/>
              <a:t>ConnecShop</a:t>
            </a:r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976" y="559617"/>
            <a:ext cx="3024336" cy="5376597"/>
          </a:xfrm>
          <a:prstGeom prst="rect">
            <a:avLst/>
          </a:prstGeom>
        </p:spPr>
      </p:pic>
      <p:sp>
        <p:nvSpPr>
          <p:cNvPr id="12" name="Espace réservé du texte 7"/>
          <p:cNvSpPr txBox="1">
            <a:spLocks/>
          </p:cNvSpPr>
          <p:nvPr/>
        </p:nvSpPr>
        <p:spPr>
          <a:xfrm>
            <a:off x="457200" y="2551213"/>
            <a:ext cx="4895776" cy="29529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lang="fr-FR" sz="2000" kern="1200" dirty="0" smtClean="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Gadugi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Menu de navigation</a:t>
            </a:r>
          </a:p>
          <a:p>
            <a:r>
              <a:rPr lang="fr-FR" dirty="0" smtClean="0"/>
              <a:t>Carrousel de news</a:t>
            </a:r>
          </a:p>
          <a:p>
            <a:r>
              <a:rPr lang="fr-FR" dirty="0" smtClean="0"/>
              <a:t>Top ventes</a:t>
            </a:r>
          </a:p>
          <a:p>
            <a:r>
              <a:rPr lang="fr-FR" dirty="0" smtClean="0"/>
              <a:t>Panier</a:t>
            </a:r>
          </a:p>
          <a:p>
            <a:r>
              <a:rPr lang="fr-FR" dirty="0" smtClean="0"/>
              <a:t>Gestion de compte</a:t>
            </a:r>
          </a:p>
          <a:p>
            <a:endParaRPr lang="fr-FR" dirty="0"/>
          </a:p>
          <a:p>
            <a:pPr marL="0" indent="0">
              <a:buFont typeface="Arial" pitchFamily="34" charset="0"/>
              <a:buNone/>
            </a:pP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5796136" y="764703"/>
            <a:ext cx="1872208" cy="442499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5352976" y="559617"/>
            <a:ext cx="3024336" cy="205086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5352976" y="1198932"/>
            <a:ext cx="3024336" cy="434073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5352976" y="3247915"/>
            <a:ext cx="3024336" cy="2341325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7668344" y="762618"/>
            <a:ext cx="371152" cy="436313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8039496" y="763086"/>
            <a:ext cx="337816" cy="435846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5352976" y="762618"/>
            <a:ext cx="443160" cy="436313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/>
          <p:cNvSpPr/>
          <p:nvPr/>
        </p:nvSpPr>
        <p:spPr>
          <a:xfrm>
            <a:off x="5352976" y="1633006"/>
            <a:ext cx="3024336" cy="1614909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/>
          <p:cNvSpPr/>
          <p:nvPr/>
        </p:nvSpPr>
        <p:spPr>
          <a:xfrm>
            <a:off x="5359118" y="5589241"/>
            <a:ext cx="3018194" cy="346974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316991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</p:bldLst>
  </p:timing>
</p:sld>
</file>

<file path=ppt/theme/theme1.xml><?xml version="1.0" encoding="utf-8"?>
<a:theme xmlns:a="http://schemas.openxmlformats.org/drawingml/2006/main" name="Thème OCTAV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E2390495EE60B44BEA732A57FD02550" ma:contentTypeVersion="0" ma:contentTypeDescription="Crée un document." ma:contentTypeScope="" ma:versionID="04bba31faa8a31be6a45c1b9f120175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29b941d2d5477821b12ae7385ae973e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26662D4-3E60-4881-B8A1-571FE2489CD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5AAF37-D700-4C58-BC39-00942E0356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9D58242-B78C-497B-9CF1-B082499AE5B8}">
  <ds:schemaRefs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2447</TotalTime>
  <Words>234</Words>
  <Application>Microsoft Office PowerPoint</Application>
  <PresentationFormat>Affichage à l'écran (4:3)</PresentationFormat>
  <Paragraphs>82</Paragraphs>
  <Slides>14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2" baseType="lpstr">
      <vt:lpstr>Arial</vt:lpstr>
      <vt:lpstr>Calibri</vt:lpstr>
      <vt:lpstr>Gadugi</vt:lpstr>
      <vt:lpstr>Noto Sans</vt:lpstr>
      <vt:lpstr>Segoe UI</vt:lpstr>
      <vt:lpstr>Segoe UI Light</vt:lpstr>
      <vt:lpstr>Wingdings</vt:lpstr>
      <vt:lpstr>Thème OCTAVE</vt:lpstr>
      <vt:lpstr>Présentation PowerPoint</vt:lpstr>
      <vt:lpstr>ConnecShop</vt:lpstr>
      <vt:lpstr>Qu’est ce qu’un Beacon</vt:lpstr>
      <vt:lpstr>Qu’est ce qu’un Beacon</vt:lpstr>
      <vt:lpstr>Qu’est ce qu’un Beacon</vt:lpstr>
      <vt:lpstr>Fonctionnalités Beacon</vt:lpstr>
      <vt:lpstr>Fonctionnalités Beacon</vt:lpstr>
      <vt:lpstr>Autres fonctionnalités</vt:lpstr>
      <vt:lpstr>Autres fonctionnalités</vt:lpstr>
      <vt:lpstr>Démonstration</vt:lpstr>
      <vt:lpstr>Démonstation</vt:lpstr>
      <vt:lpstr>Technologies utilisées</vt:lpstr>
      <vt:lpstr>Bilan</vt:lpstr>
      <vt:lpstr>Bilan</vt:lpstr>
    </vt:vector>
  </TitlesOfParts>
  <Company>octave.biz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Christophe Deboeuf</dc:creator>
  <cp:lastModifiedBy>Arthur COUGE</cp:lastModifiedBy>
  <cp:revision>73</cp:revision>
  <dcterms:created xsi:type="dcterms:W3CDTF">2014-01-31T10:03:15Z</dcterms:created>
  <dcterms:modified xsi:type="dcterms:W3CDTF">2016-07-22T10:27:41Z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0x010100FE2390495EE60B44BEA732A57FD02550</vt:lpwstr>
  </property>
</Properties>
</file>

<file path=docProps/thumbnail.jpeg>
</file>